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1" r:id="rId4"/>
  </p:sldMasterIdLst>
  <p:notesMasterIdLst>
    <p:notesMasterId r:id="rId29"/>
  </p:notesMasterIdLst>
  <p:sldIdLst>
    <p:sldId id="256" r:id="rId5"/>
    <p:sldId id="290" r:id="rId6"/>
    <p:sldId id="318" r:id="rId7"/>
    <p:sldId id="317" r:id="rId8"/>
    <p:sldId id="319" r:id="rId9"/>
    <p:sldId id="323" r:id="rId10"/>
    <p:sldId id="328" r:id="rId11"/>
    <p:sldId id="329" r:id="rId12"/>
    <p:sldId id="330" r:id="rId13"/>
    <p:sldId id="337" r:id="rId14"/>
    <p:sldId id="331" r:id="rId15"/>
    <p:sldId id="338" r:id="rId16"/>
    <p:sldId id="324" r:id="rId17"/>
    <p:sldId id="332" r:id="rId18"/>
    <p:sldId id="333" r:id="rId19"/>
    <p:sldId id="334" r:id="rId20"/>
    <p:sldId id="335" r:id="rId21"/>
    <p:sldId id="327" r:id="rId22"/>
    <p:sldId id="326" r:id="rId23"/>
    <p:sldId id="325" r:id="rId24"/>
    <p:sldId id="336" r:id="rId25"/>
    <p:sldId id="321" r:id="rId26"/>
    <p:sldId id="322" r:id="rId27"/>
    <p:sldId id="30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A859D-555A-4EC3-9549-DAE53B78BD07}" v="196" dt="2024-05-24T14:07:30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45621" autoAdjust="0"/>
  </p:normalViewPr>
  <p:slideViewPr>
    <p:cSldViewPr snapToGrid="0">
      <p:cViewPr varScale="1">
        <p:scale>
          <a:sx n="37" d="100"/>
          <a:sy n="37" d="100"/>
        </p:scale>
        <p:origin x="2419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יובל כהן" userId="49a6ba0f-d1cc-4c01-8a15-d258a213b2c2" providerId="ADAL" clId="{D638BB47-F0B1-437F-B1E2-BC2C936E6715}"/>
    <pc:docChg chg="undo redo custSel addSld delSld modSld sldOrd">
      <pc:chgData name="יובל כהן" userId="49a6ba0f-d1cc-4c01-8a15-d258a213b2c2" providerId="ADAL" clId="{D638BB47-F0B1-437F-B1E2-BC2C936E6715}" dt="2024-05-10T15:19:20.778" v="1104" actId="1076"/>
      <pc:docMkLst>
        <pc:docMk/>
      </pc:docMkLst>
      <pc:sldChg chg="addSp delSp modSp mod delAnim delDesignElem">
        <pc:chgData name="יובל כהן" userId="49a6ba0f-d1cc-4c01-8a15-d258a213b2c2" providerId="ADAL" clId="{D638BB47-F0B1-437F-B1E2-BC2C936E6715}" dt="2024-05-10T13:11:12.877" v="761" actId="1076"/>
        <pc:sldMkLst>
          <pc:docMk/>
          <pc:sldMk cId="109857222" sldId="256"/>
        </pc:sldMkLst>
        <pc:spChg chg="del">
          <ac:chgData name="יובל כהן" userId="49a6ba0f-d1cc-4c01-8a15-d258a213b2c2" providerId="ADAL" clId="{D638BB47-F0B1-437F-B1E2-BC2C936E6715}" dt="2024-05-10T11:49:52.195" v="17" actId="478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יובל כהן" userId="49a6ba0f-d1cc-4c01-8a15-d258a213b2c2" providerId="ADAL" clId="{D638BB47-F0B1-437F-B1E2-BC2C936E6715}" dt="2024-05-10T11:49:46.766" v="12" actId="478"/>
          <ac:spMkLst>
            <pc:docMk/>
            <pc:sldMk cId="109857222" sldId="256"/>
            <ac:spMk id="3" creationId="{E4BB66B3-DA34-6377-9790-E5C359D9F326}"/>
          </ac:spMkLst>
        </pc:spChg>
        <pc:spChg chg="del mod">
          <ac:chgData name="יובל כהן" userId="49a6ba0f-d1cc-4c01-8a15-d258a213b2c2" providerId="ADAL" clId="{D638BB47-F0B1-437F-B1E2-BC2C936E6715}" dt="2024-05-10T11:49:50.292" v="15" actId="478"/>
          <ac:spMkLst>
            <pc:docMk/>
            <pc:sldMk cId="109857222" sldId="256"/>
            <ac:spMk id="5" creationId="{BFC9D2E3-A768-CE1D-3E97-3AA3C20BFBE3}"/>
          </ac:spMkLst>
        </pc:spChg>
        <pc:spChg chg="add del mod">
          <ac:chgData name="יובל כהן" userId="49a6ba0f-d1cc-4c01-8a15-d258a213b2c2" providerId="ADAL" clId="{D638BB47-F0B1-437F-B1E2-BC2C936E6715}" dt="2024-05-10T12:17:03.100" v="557" actId="1076"/>
          <ac:spMkLst>
            <pc:docMk/>
            <pc:sldMk cId="109857222" sldId="256"/>
            <ac:spMk id="6" creationId="{CD8C6106-C1E1-1671-4C37-016E63FFD137}"/>
          </ac:spMkLst>
        </pc:spChg>
        <pc:spChg chg="add del mod">
          <ac:chgData name="יובל כהן" userId="49a6ba0f-d1cc-4c01-8a15-d258a213b2c2" providerId="ADAL" clId="{D638BB47-F0B1-437F-B1E2-BC2C936E6715}" dt="2024-05-10T11:51:21.429" v="29" actId="478"/>
          <ac:spMkLst>
            <pc:docMk/>
            <pc:sldMk cId="109857222" sldId="256"/>
            <ac:spMk id="7" creationId="{3C47ACDC-1773-6D84-7ED0-C234A7B318DB}"/>
          </ac:spMkLst>
        </pc:spChg>
        <pc:spChg chg="add del mod">
          <ac:chgData name="יובל כהן" userId="49a6ba0f-d1cc-4c01-8a15-d258a213b2c2" providerId="ADAL" clId="{D638BB47-F0B1-437F-B1E2-BC2C936E6715}" dt="2024-05-10T11:51:58.846" v="39" actId="478"/>
          <ac:spMkLst>
            <pc:docMk/>
            <pc:sldMk cId="109857222" sldId="256"/>
            <ac:spMk id="8" creationId="{11E74E4C-2B1E-F2AD-ABC8-2CD850463D0E}"/>
          </ac:spMkLst>
        </pc:spChg>
        <pc:spChg chg="del">
          <ac:chgData name="יובל כהן" userId="49a6ba0f-d1cc-4c01-8a15-d258a213b2c2" providerId="ADAL" clId="{D638BB47-F0B1-437F-B1E2-BC2C936E6715}" dt="2024-05-10T11:49:51.300" v="16" actId="478"/>
          <ac:spMkLst>
            <pc:docMk/>
            <pc:sldMk cId="109857222" sldId="256"/>
            <ac:spMk id="9" creationId="{8D2B0BD6-01D9-CA68-502F-BB3C6374410A}"/>
          </ac:spMkLst>
        </pc:spChg>
        <pc:spChg chg="add mod">
          <ac:chgData name="יובל כהן" userId="49a6ba0f-d1cc-4c01-8a15-d258a213b2c2" providerId="ADAL" clId="{D638BB47-F0B1-437F-B1E2-BC2C936E6715}" dt="2024-05-10T11:51:54.633" v="38" actId="33987"/>
          <ac:spMkLst>
            <pc:docMk/>
            <pc:sldMk cId="109857222" sldId="256"/>
            <ac:spMk id="10" creationId="{E978E429-8B47-FE1C-3295-7E03AF09F9FE}"/>
          </ac:spMkLst>
        </pc:spChg>
        <pc:spChg chg="add del mod">
          <ac:chgData name="יובל כהן" userId="49a6ba0f-d1cc-4c01-8a15-d258a213b2c2" providerId="ADAL" clId="{D638BB47-F0B1-437F-B1E2-BC2C936E6715}" dt="2024-05-10T12:16:56.853" v="556" actId="1076"/>
          <ac:spMkLst>
            <pc:docMk/>
            <pc:sldMk cId="109857222" sldId="256"/>
            <ac:spMk id="11" creationId="{7F4761CF-A705-4BB3-E0D7-FF8B70C0CF5B}"/>
          </ac:spMkLst>
        </pc:spChg>
        <pc:spChg chg="mod">
          <ac:chgData name="יובל כהן" userId="49a6ba0f-d1cc-4c01-8a15-d258a213b2c2" providerId="ADAL" clId="{D638BB47-F0B1-437F-B1E2-BC2C936E6715}" dt="2024-05-10T13:11:12.877" v="761" actId="1076"/>
          <ac:spMkLst>
            <pc:docMk/>
            <pc:sldMk cId="109857222" sldId="256"/>
            <ac:spMk id="12" creationId="{B1D78A15-C29E-9863-96D0-2D292AA31F6E}"/>
          </ac:spMkLst>
        </pc:spChg>
        <pc:spChg chg="add del mod">
          <ac:chgData name="יובל כהן" userId="49a6ba0f-d1cc-4c01-8a15-d258a213b2c2" providerId="ADAL" clId="{D638BB47-F0B1-437F-B1E2-BC2C936E6715}" dt="2024-05-10T11:56:00.228" v="327" actId="478"/>
          <ac:spMkLst>
            <pc:docMk/>
            <pc:sldMk cId="109857222" sldId="256"/>
            <ac:spMk id="14" creationId="{8CE8B410-51C7-9043-93AA-0C8375968D0A}"/>
          </ac:spMkLst>
        </pc:spChg>
        <pc:spChg chg="add mod">
          <ac:chgData name="יובל כהן" userId="49a6ba0f-d1cc-4c01-8a15-d258a213b2c2" providerId="ADAL" clId="{D638BB47-F0B1-437F-B1E2-BC2C936E6715}" dt="2024-05-10T11:59:07.056" v="381" actId="14100"/>
          <ac:spMkLst>
            <pc:docMk/>
            <pc:sldMk cId="109857222" sldId="256"/>
            <ac:spMk id="15" creationId="{65331E52-0BBB-C88C-7CDE-7DEEBB86FB1D}"/>
          </ac:spMkLst>
        </pc:spChg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109857222" sldId="256"/>
            <ac:spMk id="23" creationId="{6B695AA2-4B70-477F-AF90-536B720A1343}"/>
          </ac:spMkLst>
        </pc:spChg>
        <pc:picChg chg="add del">
          <ac:chgData name="יובל כהן" userId="49a6ba0f-d1cc-4c01-8a15-d258a213b2c2" providerId="ADAL" clId="{D638BB47-F0B1-437F-B1E2-BC2C936E6715}" dt="2024-05-10T11:59:45.621" v="383" actId="478"/>
          <ac:picMkLst>
            <pc:docMk/>
            <pc:sldMk cId="109857222" sldId="256"/>
            <ac:picMk id="17" creationId="{C4FA94F7-BACC-63FF-8EAD-D6E64961C92B}"/>
          </ac:picMkLst>
        </pc:picChg>
        <pc:picChg chg="del mod">
          <ac:chgData name="יובל כהן" userId="49a6ba0f-d1cc-4c01-8a15-d258a213b2c2" providerId="ADAL" clId="{D638BB47-F0B1-437F-B1E2-BC2C936E6715}" dt="2024-05-10T12:10:58.649" v="392" actId="478"/>
          <ac:picMkLst>
            <pc:docMk/>
            <pc:sldMk cId="109857222" sldId="256"/>
            <ac:picMk id="19" creationId="{82900E1A-11A0-2AAE-AC32-2D663CE5056A}"/>
          </ac:picMkLst>
        </pc:picChg>
        <pc:picChg chg="add mod">
          <ac:chgData name="יובל כהן" userId="49a6ba0f-d1cc-4c01-8a15-d258a213b2c2" providerId="ADAL" clId="{D638BB47-F0B1-437F-B1E2-BC2C936E6715}" dt="2024-05-10T12:08:33.096" v="385" actId="931"/>
          <ac:picMkLst>
            <pc:docMk/>
            <pc:sldMk cId="109857222" sldId="256"/>
            <ac:picMk id="20" creationId="{8668D96F-BD19-6EA3-35AF-D736131C70DC}"/>
          </ac:picMkLst>
        </pc:picChg>
        <pc:picChg chg="add mod">
          <ac:chgData name="יובל כהן" userId="49a6ba0f-d1cc-4c01-8a15-d258a213b2c2" providerId="ADAL" clId="{D638BB47-F0B1-437F-B1E2-BC2C936E6715}" dt="2024-05-10T12:09:25.136" v="391" actId="1076"/>
          <ac:picMkLst>
            <pc:docMk/>
            <pc:sldMk cId="109857222" sldId="256"/>
            <ac:picMk id="22" creationId="{B1B2789C-2BBC-C26A-28EC-E29B217B8359}"/>
          </ac:picMkLst>
        </pc:picChg>
        <pc:picChg chg="add mod">
          <ac:chgData name="יובל כהן" userId="49a6ba0f-d1cc-4c01-8a15-d258a213b2c2" providerId="ADAL" clId="{D638BB47-F0B1-437F-B1E2-BC2C936E6715}" dt="2024-05-10T13:11:04.898" v="760" actId="14100"/>
          <ac:picMkLst>
            <pc:docMk/>
            <pc:sldMk cId="109857222" sldId="256"/>
            <ac:picMk id="24" creationId="{84148426-73FA-65CC-2065-6C45D5EF9F1B}"/>
          </ac:picMkLst>
        </pc:picChg>
      </pc:sldChg>
      <pc:sldChg chg="del">
        <pc:chgData name="יובל כהן" userId="49a6ba0f-d1cc-4c01-8a15-d258a213b2c2" providerId="ADAL" clId="{D638BB47-F0B1-437F-B1E2-BC2C936E6715}" dt="2024-05-10T12:00:05.181" v="384" actId="2696"/>
        <pc:sldMkLst>
          <pc:docMk/>
          <pc:sldMk cId="1474955458" sldId="289"/>
        </pc:sldMkLst>
      </pc:sldChg>
      <pc:sldChg chg="addSp delSp modSp mod delDesignElem">
        <pc:chgData name="יובל כהן" userId="49a6ba0f-d1cc-4c01-8a15-d258a213b2c2" providerId="ADAL" clId="{D638BB47-F0B1-437F-B1E2-BC2C936E6715}" dt="2024-05-10T15:01:50.378" v="975" actId="2711"/>
        <pc:sldMkLst>
          <pc:docMk/>
          <pc:sldMk cId="2984372989" sldId="290"/>
        </pc:sldMkLst>
        <pc:spChg chg="add mod">
          <ac:chgData name="יובל כהן" userId="49a6ba0f-d1cc-4c01-8a15-d258a213b2c2" providerId="ADAL" clId="{D638BB47-F0B1-437F-B1E2-BC2C936E6715}" dt="2024-05-10T12:46:12.499" v="654" actId="20577"/>
          <ac:spMkLst>
            <pc:docMk/>
            <pc:sldMk cId="2984372989" sldId="290"/>
            <ac:spMk id="2" creationId="{2F1E120A-CFB1-BDDA-1D56-B71139D33BA1}"/>
          </ac:spMkLst>
        </pc:spChg>
        <pc:spChg chg="mod">
          <ac:chgData name="יובל כהן" userId="49a6ba0f-d1cc-4c01-8a15-d258a213b2c2" providerId="ADAL" clId="{D638BB47-F0B1-437F-B1E2-BC2C936E6715}" dt="2024-05-10T12:25:09.162" v="615" actId="20577"/>
          <ac:spMkLst>
            <pc:docMk/>
            <pc:sldMk cId="2984372989" sldId="290"/>
            <ac:spMk id="3" creationId="{E4BB66B3-DA34-6377-9790-E5C359D9F326}"/>
          </ac:spMkLst>
        </pc:spChg>
        <pc:spChg chg="add mod">
          <ac:chgData name="יובל כהן" userId="49a6ba0f-d1cc-4c01-8a15-d258a213b2c2" providerId="ADAL" clId="{D638BB47-F0B1-437F-B1E2-BC2C936E6715}" dt="2024-05-10T15:01:50.378" v="975" actId="2711"/>
          <ac:spMkLst>
            <pc:docMk/>
            <pc:sldMk cId="2984372989" sldId="290"/>
            <ac:spMk id="5" creationId="{28123043-2A47-A175-07C1-76954C04E3F8}"/>
          </ac:spMkLst>
        </pc:spChg>
        <pc:spChg chg="del">
          <ac:chgData name="יובל כהן" userId="49a6ba0f-d1cc-4c01-8a15-d258a213b2c2" providerId="ADAL" clId="{D638BB47-F0B1-437F-B1E2-BC2C936E6715}" dt="2024-05-10T12:24:37.656" v="582" actId="478"/>
          <ac:spMkLst>
            <pc:docMk/>
            <pc:sldMk cId="2984372989" sldId="290"/>
            <ac:spMk id="9" creationId="{80AA8BBB-5DF4-EB8D-45AC-692A3C18659A}"/>
          </ac:spMkLst>
        </pc:spChg>
        <pc:spChg chg="del mod">
          <ac:chgData name="יובל כהן" userId="49a6ba0f-d1cc-4c01-8a15-d258a213b2c2" providerId="ADAL" clId="{D638BB47-F0B1-437F-B1E2-BC2C936E6715}" dt="2024-05-10T12:24:35.851" v="581" actId="478"/>
          <ac:spMkLst>
            <pc:docMk/>
            <pc:sldMk cId="2984372989" sldId="290"/>
            <ac:spMk id="14" creationId="{2F7CBDB8-BCB8-D863-CECA-84F51853CEEF}"/>
          </ac:spMkLst>
        </pc:spChg>
        <pc:spChg chg="del">
          <ac:chgData name="יובל כהן" userId="49a6ba0f-d1cc-4c01-8a15-d258a213b2c2" providerId="ADAL" clId="{D638BB47-F0B1-437F-B1E2-BC2C936E6715}" dt="2024-05-10T12:24:42.102" v="585" actId="478"/>
          <ac:spMkLst>
            <pc:docMk/>
            <pc:sldMk cId="2984372989" sldId="290"/>
            <ac:spMk id="21" creationId="{F32FF1E0-FA09-B6DC-712E-32BA491C5B59}"/>
          </ac:spMkLst>
        </pc:spChg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2984372989" sldId="290"/>
            <ac:spMk id="23" creationId="{6B695AA2-4B70-477F-AF90-536B720A1343}"/>
          </ac:spMkLst>
        </pc:spChg>
        <pc:spChg chg="del">
          <ac:chgData name="יובל כהן" userId="49a6ba0f-d1cc-4c01-8a15-d258a213b2c2" providerId="ADAL" clId="{D638BB47-F0B1-437F-B1E2-BC2C936E6715}" dt="2024-05-10T12:24:40.517" v="584" actId="478"/>
          <ac:spMkLst>
            <pc:docMk/>
            <pc:sldMk cId="2984372989" sldId="290"/>
            <ac:spMk id="25" creationId="{5ED5C824-9574-5816-DB22-B40059DB4138}"/>
          </ac:spMkLst>
        </pc:spChg>
        <pc:spChg chg="del">
          <ac:chgData name="יובל כהן" userId="49a6ba0f-d1cc-4c01-8a15-d258a213b2c2" providerId="ADAL" clId="{D638BB47-F0B1-437F-B1E2-BC2C936E6715}" dt="2024-05-10T12:24:58.614" v="597" actId="478"/>
          <ac:spMkLst>
            <pc:docMk/>
            <pc:sldMk cId="2984372989" sldId="290"/>
            <ac:spMk id="27" creationId="{9E42C5AE-C9F7-2389-97BB-8129FB5BCEB9}"/>
          </ac:spMkLst>
        </pc:spChg>
        <pc:spChg chg="del">
          <ac:chgData name="יובל כהן" userId="49a6ba0f-d1cc-4c01-8a15-d258a213b2c2" providerId="ADAL" clId="{D638BB47-F0B1-437F-B1E2-BC2C936E6715}" dt="2024-05-10T12:24:47.479" v="589" actId="478"/>
          <ac:spMkLst>
            <pc:docMk/>
            <pc:sldMk cId="2984372989" sldId="290"/>
            <ac:spMk id="29" creationId="{5BFC0BBA-79E3-2F6F-0CC5-2BFA267817B5}"/>
          </ac:spMkLst>
        </pc:spChg>
        <pc:spChg chg="del">
          <ac:chgData name="יובל כהן" userId="49a6ba0f-d1cc-4c01-8a15-d258a213b2c2" providerId="ADAL" clId="{D638BB47-F0B1-437F-B1E2-BC2C936E6715}" dt="2024-05-10T12:24:48.546" v="590" actId="478"/>
          <ac:spMkLst>
            <pc:docMk/>
            <pc:sldMk cId="2984372989" sldId="290"/>
            <ac:spMk id="32" creationId="{03550CD6-8F9B-2634-85CE-B351BF038118}"/>
          </ac:spMkLst>
        </pc:spChg>
        <pc:spChg chg="del">
          <ac:chgData name="יובל כהן" userId="49a6ba0f-d1cc-4c01-8a15-d258a213b2c2" providerId="ADAL" clId="{D638BB47-F0B1-437F-B1E2-BC2C936E6715}" dt="2024-05-10T12:25:00.228" v="598" actId="478"/>
          <ac:spMkLst>
            <pc:docMk/>
            <pc:sldMk cId="2984372989" sldId="290"/>
            <ac:spMk id="35" creationId="{E77BBBF9-0894-9AC3-4B0D-11C127507D57}"/>
          </ac:spMkLst>
        </pc:spChg>
        <pc:spChg chg="del">
          <ac:chgData name="יובל כהן" userId="49a6ba0f-d1cc-4c01-8a15-d258a213b2c2" providerId="ADAL" clId="{D638BB47-F0B1-437F-B1E2-BC2C936E6715}" dt="2024-05-10T12:24:56.801" v="596" actId="478"/>
          <ac:spMkLst>
            <pc:docMk/>
            <pc:sldMk cId="2984372989" sldId="290"/>
            <ac:spMk id="36" creationId="{86821B79-0F47-E9BC-1600-412815DC673C}"/>
          </ac:spMkLst>
        </pc:spChg>
        <pc:spChg chg="del">
          <ac:chgData name="יובל כהן" userId="49a6ba0f-d1cc-4c01-8a15-d258a213b2c2" providerId="ADAL" clId="{D638BB47-F0B1-437F-B1E2-BC2C936E6715}" dt="2024-05-10T12:24:55.449" v="595" actId="478"/>
          <ac:spMkLst>
            <pc:docMk/>
            <pc:sldMk cId="2984372989" sldId="290"/>
            <ac:spMk id="39" creationId="{C0815701-F054-E2CA-B4B4-5EC3032090C6}"/>
          </ac:spMkLst>
        </pc:spChg>
        <pc:spChg chg="del">
          <ac:chgData name="יובל כהן" userId="49a6ba0f-d1cc-4c01-8a15-d258a213b2c2" providerId="ADAL" clId="{D638BB47-F0B1-437F-B1E2-BC2C936E6715}" dt="2024-05-10T12:24:53.459" v="593" actId="478"/>
          <ac:spMkLst>
            <pc:docMk/>
            <pc:sldMk cId="2984372989" sldId="290"/>
            <ac:spMk id="40" creationId="{BD591C35-984E-DB1B-3126-2E5D158A7C06}"/>
          </ac:spMkLst>
        </pc:spChg>
        <pc:picChg chg="add mod">
          <ac:chgData name="יובל כהן" userId="49a6ba0f-d1cc-4c01-8a15-d258a213b2c2" providerId="ADAL" clId="{D638BB47-F0B1-437F-B1E2-BC2C936E6715}" dt="2024-05-10T12:39:16.876" v="638" actId="1076"/>
          <ac:picMkLst>
            <pc:docMk/>
            <pc:sldMk cId="2984372989" sldId="290"/>
            <ac:picMk id="4" creationId="{245775BB-235F-08F0-5A26-D8DCC0CED704}"/>
          </ac:picMkLst>
        </pc:picChg>
        <pc:picChg chg="del">
          <ac:chgData name="יובל כהן" userId="49a6ba0f-d1cc-4c01-8a15-d258a213b2c2" providerId="ADAL" clId="{D638BB47-F0B1-437F-B1E2-BC2C936E6715}" dt="2024-05-10T12:17:20.253" v="558" actId="478"/>
          <ac:picMkLst>
            <pc:docMk/>
            <pc:sldMk cId="2984372989" sldId="290"/>
            <ac:picMk id="19" creationId="{82900E1A-11A0-2AAE-AC32-2D663CE5056A}"/>
          </ac:picMkLst>
        </pc:picChg>
        <pc:cxnChg chg="del">
          <ac:chgData name="יובל כהן" userId="49a6ba0f-d1cc-4c01-8a15-d258a213b2c2" providerId="ADAL" clId="{D638BB47-F0B1-437F-B1E2-BC2C936E6715}" dt="2024-05-10T12:24:38.618" v="583" actId="478"/>
          <ac:cxnSpMkLst>
            <pc:docMk/>
            <pc:sldMk cId="2984372989" sldId="290"/>
            <ac:cxnSpMk id="7" creationId="{E07E8798-F450-369A-6C07-59423AC1FB3E}"/>
          </ac:cxnSpMkLst>
        </pc:cxnChg>
        <pc:cxnChg chg="del">
          <ac:chgData name="יובל כהן" userId="49a6ba0f-d1cc-4c01-8a15-d258a213b2c2" providerId="ADAL" clId="{D638BB47-F0B1-437F-B1E2-BC2C936E6715}" dt="2024-05-10T12:24:45.883" v="588" actId="478"/>
          <ac:cxnSpMkLst>
            <pc:docMk/>
            <pc:sldMk cId="2984372989" sldId="290"/>
            <ac:cxnSpMk id="18" creationId="{0B1D1683-E956-8924-16FC-FA40008143F1}"/>
          </ac:cxnSpMkLst>
        </pc:cxnChg>
        <pc:cxnChg chg="del">
          <ac:chgData name="יובל כהן" userId="49a6ba0f-d1cc-4c01-8a15-d258a213b2c2" providerId="ADAL" clId="{D638BB47-F0B1-437F-B1E2-BC2C936E6715}" dt="2024-05-10T12:24:43.216" v="586" actId="478"/>
          <ac:cxnSpMkLst>
            <pc:docMk/>
            <pc:sldMk cId="2984372989" sldId="290"/>
            <ac:cxnSpMk id="24" creationId="{4A8C86E1-98FD-80E2-F062-D1C991932DEC}"/>
          </ac:cxnSpMkLst>
        </pc:cxnChg>
        <pc:cxnChg chg="del">
          <ac:chgData name="יובל כהן" userId="49a6ba0f-d1cc-4c01-8a15-d258a213b2c2" providerId="ADAL" clId="{D638BB47-F0B1-437F-B1E2-BC2C936E6715}" dt="2024-05-10T12:24:44.332" v="587" actId="478"/>
          <ac:cxnSpMkLst>
            <pc:docMk/>
            <pc:sldMk cId="2984372989" sldId="290"/>
            <ac:cxnSpMk id="26" creationId="{35D95CE7-CE71-B59D-BCEF-54DB62D6C9D5}"/>
          </ac:cxnSpMkLst>
        </pc:cxnChg>
        <pc:cxnChg chg="del">
          <ac:chgData name="יובל כהן" userId="49a6ba0f-d1cc-4c01-8a15-d258a213b2c2" providerId="ADAL" clId="{D638BB47-F0B1-437F-B1E2-BC2C936E6715}" dt="2024-05-10T12:25:01.540" v="599" actId="478"/>
          <ac:cxnSpMkLst>
            <pc:docMk/>
            <pc:sldMk cId="2984372989" sldId="290"/>
            <ac:cxnSpMk id="28" creationId="{F517A2DF-A3E3-3640-871E-7FB9EDF958EA}"/>
          </ac:cxnSpMkLst>
        </pc:cxnChg>
        <pc:cxnChg chg="del">
          <ac:chgData name="יובל כהן" userId="49a6ba0f-d1cc-4c01-8a15-d258a213b2c2" providerId="ADAL" clId="{D638BB47-F0B1-437F-B1E2-BC2C936E6715}" dt="2024-05-10T12:24:50.526" v="591" actId="478"/>
          <ac:cxnSpMkLst>
            <pc:docMk/>
            <pc:sldMk cId="2984372989" sldId="290"/>
            <ac:cxnSpMk id="33" creationId="{D41B8C6E-0EF2-93E2-A61E-26B92ABD7DCC}"/>
          </ac:cxnSpMkLst>
        </pc:cxnChg>
        <pc:cxnChg chg="del">
          <ac:chgData name="יובל כהן" userId="49a6ba0f-d1cc-4c01-8a15-d258a213b2c2" providerId="ADAL" clId="{D638BB47-F0B1-437F-B1E2-BC2C936E6715}" dt="2024-05-10T12:24:52.083" v="592" actId="478"/>
          <ac:cxnSpMkLst>
            <pc:docMk/>
            <pc:sldMk cId="2984372989" sldId="290"/>
            <ac:cxnSpMk id="34" creationId="{3CABBD9C-AF0A-9FC2-227C-4EF0908189CA}"/>
          </ac:cxnSpMkLst>
        </pc:cxnChg>
        <pc:cxnChg chg="del">
          <ac:chgData name="יובל כהן" userId="49a6ba0f-d1cc-4c01-8a15-d258a213b2c2" providerId="ADAL" clId="{D638BB47-F0B1-437F-B1E2-BC2C936E6715}" dt="2024-05-10T12:25:02.404" v="600" actId="478"/>
          <ac:cxnSpMkLst>
            <pc:docMk/>
            <pc:sldMk cId="2984372989" sldId="290"/>
            <ac:cxnSpMk id="37" creationId="{64A1012C-DDC0-B642-05F3-B06358B95BF3}"/>
          </ac:cxnSpMkLst>
        </pc:cxnChg>
        <pc:cxnChg chg="del">
          <ac:chgData name="יובל כהן" userId="49a6ba0f-d1cc-4c01-8a15-d258a213b2c2" providerId="ADAL" clId="{D638BB47-F0B1-437F-B1E2-BC2C936E6715}" dt="2024-05-10T12:25:03.668" v="601" actId="478"/>
          <ac:cxnSpMkLst>
            <pc:docMk/>
            <pc:sldMk cId="2984372989" sldId="290"/>
            <ac:cxnSpMk id="38" creationId="{B2F686BA-9CB3-4BF6-1D73-94B9F96B8F71}"/>
          </ac:cxnSpMkLst>
        </pc:cxnChg>
        <pc:cxnChg chg="del">
          <ac:chgData name="יובל כהן" userId="49a6ba0f-d1cc-4c01-8a15-d258a213b2c2" providerId="ADAL" clId="{D638BB47-F0B1-437F-B1E2-BC2C936E6715}" dt="2024-05-10T12:24:54.258" v="594" actId="478"/>
          <ac:cxnSpMkLst>
            <pc:docMk/>
            <pc:sldMk cId="2984372989" sldId="290"/>
            <ac:cxnSpMk id="41" creationId="{EA025966-DD8D-443E-D141-30854CCAECE4}"/>
          </ac:cxnSpMkLst>
        </pc:cxnChg>
      </pc:sldChg>
      <pc:sldChg chg="delSp modSp del mod delDesignElem">
        <pc:chgData name="יובל כהן" userId="49a6ba0f-d1cc-4c01-8a15-d258a213b2c2" providerId="ADAL" clId="{D638BB47-F0B1-437F-B1E2-BC2C936E6715}" dt="2024-05-10T14:53:20.352" v="862" actId="47"/>
        <pc:sldMkLst>
          <pc:docMk/>
          <pc:sldMk cId="1833971286" sldId="291"/>
        </pc:sldMkLst>
        <pc:spChg chg="mod">
          <ac:chgData name="יובל כהן" userId="49a6ba0f-d1cc-4c01-8a15-d258a213b2c2" providerId="ADAL" clId="{D638BB47-F0B1-437F-B1E2-BC2C936E6715}" dt="2024-05-10T12:13:03.333" v="489" actId="27636"/>
          <ac:spMkLst>
            <pc:docMk/>
            <pc:sldMk cId="1833971286" sldId="291"/>
            <ac:spMk id="3" creationId="{E4BB66B3-DA34-6377-9790-E5C359D9F326}"/>
          </ac:spMkLst>
        </pc:spChg>
        <pc:spChg chg="mod">
          <ac:chgData name="יובל כהן" userId="49a6ba0f-d1cc-4c01-8a15-d258a213b2c2" providerId="ADAL" clId="{D638BB47-F0B1-437F-B1E2-BC2C936E6715}" dt="2024-05-10T12:12:49.941" v="473" actId="27636"/>
          <ac:spMkLst>
            <pc:docMk/>
            <pc:sldMk cId="1833971286" sldId="291"/>
            <ac:spMk id="5" creationId="{1223A101-CA30-C088-6149-E3C18C005346}"/>
          </ac:spMkLst>
        </pc:spChg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1833971286" sldId="291"/>
            <ac:spMk id="23" creationId="{6B695AA2-4B70-477F-AF90-536B720A1343}"/>
          </ac:spMkLst>
        </pc:spChg>
      </pc:sldChg>
      <pc:sldChg chg="delSp modSp del mod delDesignElem">
        <pc:chgData name="יובל כהן" userId="49a6ba0f-d1cc-4c01-8a15-d258a213b2c2" providerId="ADAL" clId="{D638BB47-F0B1-437F-B1E2-BC2C936E6715}" dt="2024-05-10T14:53:18.519" v="861" actId="47"/>
        <pc:sldMkLst>
          <pc:docMk/>
          <pc:sldMk cId="2374747447" sldId="294"/>
        </pc:sldMkLst>
        <pc:spChg chg="mod">
          <ac:chgData name="יובל כהן" userId="49a6ba0f-d1cc-4c01-8a15-d258a213b2c2" providerId="ADAL" clId="{D638BB47-F0B1-437F-B1E2-BC2C936E6715}" dt="2024-05-10T12:16:37.927" v="554" actId="27636"/>
          <ac:spMkLst>
            <pc:docMk/>
            <pc:sldMk cId="2374747447" sldId="294"/>
            <ac:spMk id="5" creationId="{EBFA028B-09ED-4500-97C1-0D27D81AC167}"/>
          </ac:spMkLst>
        </pc:spChg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2374747447" sldId="294"/>
            <ac:spMk id="23" creationId="{6B695AA2-4B70-477F-AF90-536B720A1343}"/>
          </ac:spMkLst>
        </pc:spChg>
      </pc:sldChg>
      <pc:sldChg chg="delSp del delDesignElem">
        <pc:chgData name="יובל כהן" userId="49a6ba0f-d1cc-4c01-8a15-d258a213b2c2" providerId="ADAL" clId="{D638BB47-F0B1-437F-B1E2-BC2C936E6715}" dt="2024-05-10T14:53:21.831" v="864" actId="47"/>
        <pc:sldMkLst>
          <pc:docMk/>
          <pc:sldMk cId="778770757" sldId="296"/>
        </pc:sldMkLst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778770757" sldId="296"/>
            <ac:spMk id="23" creationId="{6B695AA2-4B70-477F-AF90-536B720A1343}"/>
          </ac:spMkLst>
        </pc:spChg>
      </pc:sldChg>
      <pc:sldChg chg="delSp del delDesignElem">
        <pc:chgData name="יובל כהן" userId="49a6ba0f-d1cc-4c01-8a15-d258a213b2c2" providerId="ADAL" clId="{D638BB47-F0B1-437F-B1E2-BC2C936E6715}" dt="2024-05-10T14:53:21.008" v="863" actId="47"/>
        <pc:sldMkLst>
          <pc:docMk/>
          <pc:sldMk cId="3322164037" sldId="297"/>
        </pc:sldMkLst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3322164037" sldId="297"/>
            <ac:spMk id="23" creationId="{6B695AA2-4B70-477F-AF90-536B720A1343}"/>
          </ac:spMkLst>
        </pc:spChg>
      </pc:sldChg>
      <pc:sldChg chg="delSp del delDesignElem">
        <pc:chgData name="יובל כהן" userId="49a6ba0f-d1cc-4c01-8a15-d258a213b2c2" providerId="ADAL" clId="{D638BB47-F0B1-437F-B1E2-BC2C936E6715}" dt="2024-05-10T14:53:22.135" v="865" actId="47"/>
        <pc:sldMkLst>
          <pc:docMk/>
          <pc:sldMk cId="1480010613" sldId="298"/>
        </pc:sldMkLst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1480010613" sldId="298"/>
            <ac:spMk id="23" creationId="{6B695AA2-4B70-477F-AF90-536B720A1343}"/>
          </ac:spMkLst>
        </pc:spChg>
      </pc:sldChg>
      <pc:sldChg chg="delSp del delDesignElem">
        <pc:chgData name="יובל כהן" userId="49a6ba0f-d1cc-4c01-8a15-d258a213b2c2" providerId="ADAL" clId="{D638BB47-F0B1-437F-B1E2-BC2C936E6715}" dt="2024-05-10T14:53:22.624" v="866" actId="47"/>
        <pc:sldMkLst>
          <pc:docMk/>
          <pc:sldMk cId="2240123466" sldId="299"/>
        </pc:sldMkLst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2240123466" sldId="299"/>
            <ac:spMk id="23" creationId="{6B695AA2-4B70-477F-AF90-536B720A1343}"/>
          </ac:spMkLst>
        </pc:spChg>
      </pc:sldChg>
      <pc:sldChg chg="delSp del delDesignElem">
        <pc:chgData name="יובל כהן" userId="49a6ba0f-d1cc-4c01-8a15-d258a213b2c2" providerId="ADAL" clId="{D638BB47-F0B1-437F-B1E2-BC2C936E6715}" dt="2024-05-10T14:53:23.250" v="867" actId="47"/>
        <pc:sldMkLst>
          <pc:docMk/>
          <pc:sldMk cId="4215690990" sldId="301"/>
        </pc:sldMkLst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4215690990" sldId="301"/>
            <ac:spMk id="23" creationId="{6B695AA2-4B70-477F-AF90-536B720A1343}"/>
          </ac:spMkLst>
        </pc:spChg>
      </pc:sldChg>
      <pc:sldChg chg="delSp del delDesignElem">
        <pc:chgData name="יובל כהן" userId="49a6ba0f-d1cc-4c01-8a15-d258a213b2c2" providerId="ADAL" clId="{D638BB47-F0B1-437F-B1E2-BC2C936E6715}" dt="2024-05-10T14:53:23.888" v="868" actId="47"/>
        <pc:sldMkLst>
          <pc:docMk/>
          <pc:sldMk cId="2262687564" sldId="302"/>
        </pc:sldMkLst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2262687564" sldId="302"/>
            <ac:spMk id="23" creationId="{6B695AA2-4B70-477F-AF90-536B720A1343}"/>
          </ac:spMkLst>
        </pc:spChg>
      </pc:sldChg>
      <pc:sldChg chg="delSp del delDesignElem">
        <pc:chgData name="יובל כהן" userId="49a6ba0f-d1cc-4c01-8a15-d258a213b2c2" providerId="ADAL" clId="{D638BB47-F0B1-437F-B1E2-BC2C936E6715}" dt="2024-05-10T14:53:25.161" v="870" actId="47"/>
        <pc:sldMkLst>
          <pc:docMk/>
          <pc:sldMk cId="3694106404" sldId="303"/>
        </pc:sldMkLst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3694106404" sldId="303"/>
            <ac:spMk id="23" creationId="{6B695AA2-4B70-477F-AF90-536B720A1343}"/>
          </ac:spMkLst>
        </pc:spChg>
      </pc:sldChg>
      <pc:sldChg chg="delSp modSp del mod delDesignElem">
        <pc:chgData name="יובל כהן" userId="49a6ba0f-d1cc-4c01-8a15-d258a213b2c2" providerId="ADAL" clId="{D638BB47-F0B1-437F-B1E2-BC2C936E6715}" dt="2024-05-10T14:53:24.600" v="869" actId="47"/>
        <pc:sldMkLst>
          <pc:docMk/>
          <pc:sldMk cId="3261246968" sldId="304"/>
        </pc:sldMkLst>
        <pc:spChg chg="mod">
          <ac:chgData name="יובל כהן" userId="49a6ba0f-d1cc-4c01-8a15-d258a213b2c2" providerId="ADAL" clId="{D638BB47-F0B1-437F-B1E2-BC2C936E6715}" dt="2024-05-10T12:11:50.562" v="433" actId="27636"/>
          <ac:spMkLst>
            <pc:docMk/>
            <pc:sldMk cId="3261246968" sldId="304"/>
            <ac:spMk id="2" creationId="{E8A1C7B4-C623-66FC-08B2-3EDC8CF51979}"/>
          </ac:spMkLst>
        </pc:spChg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3261246968" sldId="304"/>
            <ac:spMk id="23" creationId="{6B695AA2-4B70-477F-AF90-536B720A1343}"/>
          </ac:spMkLst>
        </pc:spChg>
      </pc:sldChg>
      <pc:sldChg chg="delSp del delDesignElem">
        <pc:chgData name="יובל כהן" userId="49a6ba0f-d1cc-4c01-8a15-d258a213b2c2" providerId="ADAL" clId="{D638BB47-F0B1-437F-B1E2-BC2C936E6715}" dt="2024-05-10T14:53:25.743" v="871" actId="47"/>
        <pc:sldMkLst>
          <pc:docMk/>
          <pc:sldMk cId="1148060321" sldId="305"/>
        </pc:sldMkLst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1148060321" sldId="305"/>
            <ac:spMk id="23" creationId="{6B695AA2-4B70-477F-AF90-536B720A1343}"/>
          </ac:spMkLst>
        </pc:spChg>
      </pc:sldChg>
      <pc:sldChg chg="delSp del delDesignElem">
        <pc:chgData name="יובל כהן" userId="49a6ba0f-d1cc-4c01-8a15-d258a213b2c2" providerId="ADAL" clId="{D638BB47-F0B1-437F-B1E2-BC2C936E6715}" dt="2024-05-10T14:53:26.224" v="872" actId="47"/>
        <pc:sldMkLst>
          <pc:docMk/>
          <pc:sldMk cId="4117021344" sldId="306"/>
        </pc:sldMkLst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4117021344" sldId="306"/>
            <ac:spMk id="23" creationId="{6B695AA2-4B70-477F-AF90-536B720A1343}"/>
          </ac:spMkLst>
        </pc:spChg>
      </pc:sldChg>
      <pc:sldChg chg="delSp modSp del mod delDesignElem">
        <pc:chgData name="יובל כהן" userId="49a6ba0f-d1cc-4c01-8a15-d258a213b2c2" providerId="ADAL" clId="{D638BB47-F0B1-437F-B1E2-BC2C936E6715}" dt="2024-05-10T14:53:26.985" v="873" actId="47"/>
        <pc:sldMkLst>
          <pc:docMk/>
          <pc:sldMk cId="970163319" sldId="307"/>
        </pc:sldMkLst>
        <pc:spChg chg="mod">
          <ac:chgData name="יובל כהן" userId="49a6ba0f-d1cc-4c01-8a15-d258a213b2c2" providerId="ADAL" clId="{D638BB47-F0B1-437F-B1E2-BC2C936E6715}" dt="2024-05-10T12:16:38.015" v="555" actId="27636"/>
          <ac:spMkLst>
            <pc:docMk/>
            <pc:sldMk cId="970163319" sldId="307"/>
            <ac:spMk id="10" creationId="{BB24AA1D-0538-43C9-8523-64AE157DD625}"/>
          </ac:spMkLst>
        </pc:spChg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970163319" sldId="307"/>
            <ac:spMk id="23" creationId="{6B695AA2-4B70-477F-AF90-536B720A1343}"/>
          </ac:spMkLst>
        </pc:spChg>
      </pc:sldChg>
      <pc:sldChg chg="delSp mod delDesignElem">
        <pc:chgData name="יובל כהן" userId="49a6ba0f-d1cc-4c01-8a15-d258a213b2c2" providerId="ADAL" clId="{D638BB47-F0B1-437F-B1E2-BC2C936E6715}" dt="2024-05-10T14:53:33.560" v="875" actId="478"/>
        <pc:sldMkLst>
          <pc:docMk/>
          <pc:sldMk cId="76070423" sldId="308"/>
        </pc:sldMkLst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76070423" sldId="308"/>
            <ac:spMk id="23" creationId="{6B695AA2-4B70-477F-AF90-536B720A1343}"/>
          </ac:spMkLst>
        </pc:spChg>
        <pc:picChg chg="del">
          <ac:chgData name="יובל כהן" userId="49a6ba0f-d1cc-4c01-8a15-d258a213b2c2" providerId="ADAL" clId="{D638BB47-F0B1-437F-B1E2-BC2C936E6715}" dt="2024-05-10T14:53:33.560" v="875" actId="478"/>
          <ac:picMkLst>
            <pc:docMk/>
            <pc:sldMk cId="76070423" sldId="308"/>
            <ac:picMk id="19" creationId="{82900E1A-11A0-2AAE-AC32-2D663CE5056A}"/>
          </ac:picMkLst>
        </pc:picChg>
      </pc:sldChg>
      <pc:sldChg chg="delSp modSp del mod delDesignElem">
        <pc:chgData name="יובל כהן" userId="49a6ba0f-d1cc-4c01-8a15-d258a213b2c2" providerId="ADAL" clId="{D638BB47-F0B1-437F-B1E2-BC2C936E6715}" dt="2024-05-10T14:53:02.536" v="855" actId="2696"/>
        <pc:sldMkLst>
          <pc:docMk/>
          <pc:sldMk cId="1763240330" sldId="309"/>
        </pc:sldMkLst>
        <pc:spChg chg="mod">
          <ac:chgData name="יובל כהן" userId="49a6ba0f-d1cc-4c01-8a15-d258a213b2c2" providerId="ADAL" clId="{D638BB47-F0B1-437F-B1E2-BC2C936E6715}" dt="2024-05-10T12:16:25.574" v="544" actId="27636"/>
          <ac:spMkLst>
            <pc:docMk/>
            <pc:sldMk cId="1763240330" sldId="309"/>
            <ac:spMk id="3" creationId="{E4BB66B3-DA34-6377-9790-E5C359D9F326}"/>
          </ac:spMkLst>
        </pc:spChg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1763240330" sldId="309"/>
            <ac:spMk id="23" creationId="{6B695AA2-4B70-477F-AF90-536B720A1343}"/>
          </ac:spMkLst>
        </pc:spChg>
      </pc:sldChg>
      <pc:sldChg chg="delSp del delDesignElem">
        <pc:chgData name="יובל כהן" userId="49a6ba0f-d1cc-4c01-8a15-d258a213b2c2" providerId="ADAL" clId="{D638BB47-F0B1-437F-B1E2-BC2C936E6715}" dt="2024-05-10T14:53:09.929" v="856" actId="2696"/>
        <pc:sldMkLst>
          <pc:docMk/>
          <pc:sldMk cId="1732163686" sldId="310"/>
        </pc:sldMkLst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1732163686" sldId="310"/>
            <ac:spMk id="23" creationId="{6B695AA2-4B70-477F-AF90-536B720A1343}"/>
          </ac:spMkLst>
        </pc:spChg>
      </pc:sldChg>
      <pc:sldChg chg="delSp modSp del mod delDesignElem">
        <pc:chgData name="יובל כהן" userId="49a6ba0f-d1cc-4c01-8a15-d258a213b2c2" providerId="ADAL" clId="{D638BB47-F0B1-437F-B1E2-BC2C936E6715}" dt="2024-05-10T14:53:12.958" v="857" actId="47"/>
        <pc:sldMkLst>
          <pc:docMk/>
          <pc:sldMk cId="960892907" sldId="311"/>
        </pc:sldMkLst>
        <pc:spChg chg="mod">
          <ac:chgData name="יובל כהן" userId="49a6ba0f-d1cc-4c01-8a15-d258a213b2c2" providerId="ADAL" clId="{D638BB47-F0B1-437F-B1E2-BC2C936E6715}" dt="2024-05-10T12:16:37.882" v="550" actId="27636"/>
          <ac:spMkLst>
            <pc:docMk/>
            <pc:sldMk cId="960892907" sldId="311"/>
            <ac:spMk id="3" creationId="{E4BB66B3-DA34-6377-9790-E5C359D9F326}"/>
          </ac:spMkLst>
        </pc:spChg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960892907" sldId="311"/>
            <ac:spMk id="23" creationId="{6B695AA2-4B70-477F-AF90-536B720A1343}"/>
          </ac:spMkLst>
        </pc:spChg>
      </pc:sldChg>
      <pc:sldChg chg="delSp modSp del mod delDesignElem">
        <pc:chgData name="יובל כהן" userId="49a6ba0f-d1cc-4c01-8a15-d258a213b2c2" providerId="ADAL" clId="{D638BB47-F0B1-437F-B1E2-BC2C936E6715}" dt="2024-05-10T14:53:15.068" v="858" actId="47"/>
        <pc:sldMkLst>
          <pc:docMk/>
          <pc:sldMk cId="23701637" sldId="312"/>
        </pc:sldMkLst>
        <pc:spChg chg="mod">
          <ac:chgData name="יובל כהן" userId="49a6ba0f-d1cc-4c01-8a15-d258a213b2c2" providerId="ADAL" clId="{D638BB47-F0B1-437F-B1E2-BC2C936E6715}" dt="2024-05-10T12:16:37.889" v="551" actId="27636"/>
          <ac:spMkLst>
            <pc:docMk/>
            <pc:sldMk cId="23701637" sldId="312"/>
            <ac:spMk id="3" creationId="{E4BB66B3-DA34-6377-9790-E5C359D9F326}"/>
          </ac:spMkLst>
        </pc:spChg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23701637" sldId="312"/>
            <ac:spMk id="23" creationId="{6B695AA2-4B70-477F-AF90-536B720A1343}"/>
          </ac:spMkLst>
        </pc:spChg>
      </pc:sldChg>
      <pc:sldChg chg="delSp modSp del mod delDesignElem">
        <pc:chgData name="יובל כהן" userId="49a6ba0f-d1cc-4c01-8a15-d258a213b2c2" providerId="ADAL" clId="{D638BB47-F0B1-437F-B1E2-BC2C936E6715}" dt="2024-05-10T14:53:16.742" v="859" actId="47"/>
        <pc:sldMkLst>
          <pc:docMk/>
          <pc:sldMk cId="2170980573" sldId="313"/>
        </pc:sldMkLst>
        <pc:spChg chg="mod">
          <ac:chgData name="יובל כהן" userId="49a6ba0f-d1cc-4c01-8a15-d258a213b2c2" providerId="ADAL" clId="{D638BB47-F0B1-437F-B1E2-BC2C936E6715}" dt="2024-05-10T12:16:37.895" v="552" actId="27636"/>
          <ac:spMkLst>
            <pc:docMk/>
            <pc:sldMk cId="2170980573" sldId="313"/>
            <ac:spMk id="3" creationId="{E4BB66B3-DA34-6377-9790-E5C359D9F326}"/>
          </ac:spMkLst>
        </pc:spChg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2170980573" sldId="313"/>
            <ac:spMk id="23" creationId="{6B695AA2-4B70-477F-AF90-536B720A1343}"/>
          </ac:spMkLst>
        </pc:spChg>
      </pc:sldChg>
      <pc:sldChg chg="delSp modSp del mod delDesignElem">
        <pc:chgData name="יובל כהן" userId="49a6ba0f-d1cc-4c01-8a15-d258a213b2c2" providerId="ADAL" clId="{D638BB47-F0B1-437F-B1E2-BC2C936E6715}" dt="2024-05-10T14:53:17.744" v="860" actId="47"/>
        <pc:sldMkLst>
          <pc:docMk/>
          <pc:sldMk cId="3699732871" sldId="314"/>
        </pc:sldMkLst>
        <pc:spChg chg="mod">
          <ac:chgData name="יובל כהן" userId="49a6ba0f-d1cc-4c01-8a15-d258a213b2c2" providerId="ADAL" clId="{D638BB47-F0B1-437F-B1E2-BC2C936E6715}" dt="2024-05-10T12:16:37.900" v="553" actId="27636"/>
          <ac:spMkLst>
            <pc:docMk/>
            <pc:sldMk cId="3699732871" sldId="314"/>
            <ac:spMk id="3" creationId="{E4BB66B3-DA34-6377-9790-E5C359D9F326}"/>
          </ac:spMkLst>
        </pc:spChg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3699732871" sldId="314"/>
            <ac:spMk id="23" creationId="{6B695AA2-4B70-477F-AF90-536B720A1343}"/>
          </ac:spMkLst>
        </pc:spChg>
      </pc:sldChg>
      <pc:sldChg chg="delSp del delDesignElem">
        <pc:chgData name="יובל כהן" userId="49a6ba0f-d1cc-4c01-8a15-d258a213b2c2" providerId="ADAL" clId="{D638BB47-F0B1-437F-B1E2-BC2C936E6715}" dt="2024-05-10T14:53:27.730" v="874" actId="47"/>
        <pc:sldMkLst>
          <pc:docMk/>
          <pc:sldMk cId="3981975536" sldId="316"/>
        </pc:sldMkLst>
        <pc:spChg chg="del">
          <ac:chgData name="יובל כהן" userId="49a6ba0f-d1cc-4c01-8a15-d258a213b2c2" providerId="ADAL" clId="{D638BB47-F0B1-437F-B1E2-BC2C936E6715}" dt="2024-05-10T12:11:29.815" v="416"/>
          <ac:spMkLst>
            <pc:docMk/>
            <pc:sldMk cId="3981975536" sldId="316"/>
            <ac:spMk id="23" creationId="{6B695AA2-4B70-477F-AF90-536B720A1343}"/>
          </ac:spMkLst>
        </pc:spChg>
      </pc:sldChg>
      <pc:sldChg chg="addSp delSp modSp add mod">
        <pc:chgData name="יובל כהן" userId="49a6ba0f-d1cc-4c01-8a15-d258a213b2c2" providerId="ADAL" clId="{D638BB47-F0B1-437F-B1E2-BC2C936E6715}" dt="2024-05-10T13:05:40.387" v="741"/>
        <pc:sldMkLst>
          <pc:docMk/>
          <pc:sldMk cId="2632121262" sldId="317"/>
        </pc:sldMkLst>
        <pc:spChg chg="mod">
          <ac:chgData name="יובל כהן" userId="49a6ba0f-d1cc-4c01-8a15-d258a213b2c2" providerId="ADAL" clId="{D638BB47-F0B1-437F-B1E2-BC2C936E6715}" dt="2024-05-10T13:05:40.387" v="741"/>
          <ac:spMkLst>
            <pc:docMk/>
            <pc:sldMk cId="2632121262" sldId="317"/>
            <ac:spMk id="2" creationId="{2F1E120A-CFB1-BDDA-1D56-B71139D33BA1}"/>
          </ac:spMkLst>
        </pc:spChg>
        <pc:spChg chg="mod">
          <ac:chgData name="יובל כהן" userId="49a6ba0f-d1cc-4c01-8a15-d258a213b2c2" providerId="ADAL" clId="{D638BB47-F0B1-437F-B1E2-BC2C936E6715}" dt="2024-05-10T13:01:49.258" v="723"/>
          <ac:spMkLst>
            <pc:docMk/>
            <pc:sldMk cId="2632121262" sldId="317"/>
            <ac:spMk id="3" creationId="{E4BB66B3-DA34-6377-9790-E5C359D9F326}"/>
          </ac:spMkLst>
        </pc:spChg>
        <pc:spChg chg="mod">
          <ac:chgData name="יובל כהן" userId="49a6ba0f-d1cc-4c01-8a15-d258a213b2c2" providerId="ADAL" clId="{D638BB47-F0B1-437F-B1E2-BC2C936E6715}" dt="2024-05-10T13:02:18.971" v="726" actId="1076"/>
          <ac:spMkLst>
            <pc:docMk/>
            <pc:sldMk cId="2632121262" sldId="317"/>
            <ac:spMk id="5" creationId="{28123043-2A47-A175-07C1-76954C04E3F8}"/>
          </ac:spMkLst>
        </pc:spChg>
        <pc:picChg chg="del">
          <ac:chgData name="יובל כהן" userId="49a6ba0f-d1cc-4c01-8a15-d258a213b2c2" providerId="ADAL" clId="{D638BB47-F0B1-437F-B1E2-BC2C936E6715}" dt="2024-05-10T12:52:03.144" v="693" actId="478"/>
          <ac:picMkLst>
            <pc:docMk/>
            <pc:sldMk cId="2632121262" sldId="317"/>
            <ac:picMk id="4" creationId="{245775BB-235F-08F0-5A26-D8DCC0CED704}"/>
          </ac:picMkLst>
        </pc:picChg>
        <pc:picChg chg="add del mod">
          <ac:chgData name="יובל כהן" userId="49a6ba0f-d1cc-4c01-8a15-d258a213b2c2" providerId="ADAL" clId="{D638BB47-F0B1-437F-B1E2-BC2C936E6715}" dt="2024-05-10T13:02:12.991" v="725" actId="478"/>
          <ac:picMkLst>
            <pc:docMk/>
            <pc:sldMk cId="2632121262" sldId="317"/>
            <ac:picMk id="6" creationId="{CA9580CC-883D-7345-2868-B64ED1D3DAD4}"/>
          </ac:picMkLst>
        </pc:picChg>
      </pc:sldChg>
      <pc:sldChg chg="modSp add mod ord">
        <pc:chgData name="יובל כהן" userId="49a6ba0f-d1cc-4c01-8a15-d258a213b2c2" providerId="ADAL" clId="{D638BB47-F0B1-437F-B1E2-BC2C936E6715}" dt="2024-05-10T15:01:40.008" v="974" actId="2711"/>
        <pc:sldMkLst>
          <pc:docMk/>
          <pc:sldMk cId="2373282938" sldId="318"/>
        </pc:sldMkLst>
        <pc:spChg chg="mod">
          <ac:chgData name="יובל כהן" userId="49a6ba0f-d1cc-4c01-8a15-d258a213b2c2" providerId="ADAL" clId="{D638BB47-F0B1-437F-B1E2-BC2C936E6715}" dt="2024-05-10T13:01:05.670" v="722"/>
          <ac:spMkLst>
            <pc:docMk/>
            <pc:sldMk cId="2373282938" sldId="318"/>
            <ac:spMk id="3" creationId="{E4BB66B3-DA34-6377-9790-E5C359D9F326}"/>
          </ac:spMkLst>
        </pc:spChg>
        <pc:spChg chg="mod">
          <ac:chgData name="יובל כהן" userId="49a6ba0f-d1cc-4c01-8a15-d258a213b2c2" providerId="ADAL" clId="{D638BB47-F0B1-437F-B1E2-BC2C936E6715}" dt="2024-05-10T15:01:40.008" v="974" actId="2711"/>
          <ac:spMkLst>
            <pc:docMk/>
            <pc:sldMk cId="2373282938" sldId="318"/>
            <ac:spMk id="5" creationId="{28123043-2A47-A175-07C1-76954C04E3F8}"/>
          </ac:spMkLst>
        </pc:spChg>
      </pc:sldChg>
      <pc:sldChg chg="addSp delSp modSp add mod">
        <pc:chgData name="יובל כהן" userId="49a6ba0f-d1cc-4c01-8a15-d258a213b2c2" providerId="ADAL" clId="{D638BB47-F0B1-437F-B1E2-BC2C936E6715}" dt="2024-05-10T13:35:13.697" v="808" actId="20577"/>
        <pc:sldMkLst>
          <pc:docMk/>
          <pc:sldMk cId="336594543" sldId="319"/>
        </pc:sldMkLst>
        <pc:spChg chg="mod">
          <ac:chgData name="יובל כהן" userId="49a6ba0f-d1cc-4c01-8a15-d258a213b2c2" providerId="ADAL" clId="{D638BB47-F0B1-437F-B1E2-BC2C936E6715}" dt="2024-05-10T13:22:07.472" v="794" actId="5793"/>
          <ac:spMkLst>
            <pc:docMk/>
            <pc:sldMk cId="336594543" sldId="319"/>
            <ac:spMk id="2" creationId="{2F1E120A-CFB1-BDDA-1D56-B71139D33BA1}"/>
          </ac:spMkLst>
        </pc:spChg>
        <pc:spChg chg="del mod">
          <ac:chgData name="יובל כהן" userId="49a6ba0f-d1cc-4c01-8a15-d258a213b2c2" providerId="ADAL" clId="{D638BB47-F0B1-437F-B1E2-BC2C936E6715}" dt="2024-05-10T13:09:49.406" v="745"/>
          <ac:spMkLst>
            <pc:docMk/>
            <pc:sldMk cId="336594543" sldId="319"/>
            <ac:spMk id="5" creationId="{28123043-2A47-A175-07C1-76954C04E3F8}"/>
          </ac:spMkLst>
        </pc:spChg>
        <pc:spChg chg="add mod">
          <ac:chgData name="יובל כהן" userId="49a6ba0f-d1cc-4c01-8a15-d258a213b2c2" providerId="ADAL" clId="{D638BB47-F0B1-437F-B1E2-BC2C936E6715}" dt="2024-05-10T13:35:13.697" v="808" actId="20577"/>
          <ac:spMkLst>
            <pc:docMk/>
            <pc:sldMk cId="336594543" sldId="319"/>
            <ac:spMk id="7" creationId="{0E438D34-F199-4E33-3EB4-7072F81E0E5D}"/>
          </ac:spMkLst>
        </pc:spChg>
        <pc:spChg chg="add mod">
          <ac:chgData name="יובל כהן" userId="49a6ba0f-d1cc-4c01-8a15-d258a213b2c2" providerId="ADAL" clId="{D638BB47-F0B1-437F-B1E2-BC2C936E6715}" dt="2024-05-10T13:24:49.070" v="805" actId="1076"/>
          <ac:spMkLst>
            <pc:docMk/>
            <pc:sldMk cId="336594543" sldId="319"/>
            <ac:spMk id="8" creationId="{317EA6A3-666C-84F5-8ECC-72FD4FC4583D}"/>
          </ac:spMkLst>
        </pc:spChg>
        <pc:picChg chg="add mod">
          <ac:chgData name="יובל כהן" userId="49a6ba0f-d1cc-4c01-8a15-d258a213b2c2" providerId="ADAL" clId="{D638BB47-F0B1-437F-B1E2-BC2C936E6715}" dt="2024-05-10T13:12:50.703" v="775" actId="14100"/>
          <ac:picMkLst>
            <pc:docMk/>
            <pc:sldMk cId="336594543" sldId="319"/>
            <ac:picMk id="4" creationId="{0C7AC3DD-54AF-9BDB-6B27-D3733EE83C90}"/>
          </ac:picMkLst>
        </pc:picChg>
        <pc:picChg chg="add del mod">
          <ac:chgData name="יובל כהן" userId="49a6ba0f-d1cc-4c01-8a15-d258a213b2c2" providerId="ADAL" clId="{D638BB47-F0B1-437F-B1E2-BC2C936E6715}" dt="2024-05-10T13:13:42.673" v="779" actId="478"/>
          <ac:picMkLst>
            <pc:docMk/>
            <pc:sldMk cId="336594543" sldId="319"/>
            <ac:picMk id="6" creationId="{F5CDD1D2-6A28-9CDA-ADF9-F3D83FD09386}"/>
          </ac:picMkLst>
        </pc:picChg>
      </pc:sldChg>
      <pc:sldChg chg="delSp modSp add mod modNotesTx">
        <pc:chgData name="יובל כהן" userId="49a6ba0f-d1cc-4c01-8a15-d258a213b2c2" providerId="ADAL" clId="{D638BB47-F0B1-437F-B1E2-BC2C936E6715}" dt="2024-05-10T13:38:33.937" v="824"/>
        <pc:sldMkLst>
          <pc:docMk/>
          <pc:sldMk cId="3124924298" sldId="320"/>
        </pc:sldMkLst>
        <pc:spChg chg="mod">
          <ac:chgData name="יובל כהן" userId="49a6ba0f-d1cc-4c01-8a15-d258a213b2c2" providerId="ADAL" clId="{D638BB47-F0B1-437F-B1E2-BC2C936E6715}" dt="2024-05-10T13:37:53.118" v="822" actId="1076"/>
          <ac:spMkLst>
            <pc:docMk/>
            <pc:sldMk cId="3124924298" sldId="320"/>
            <ac:spMk id="2" creationId="{2F1E120A-CFB1-BDDA-1D56-B71139D33BA1}"/>
          </ac:spMkLst>
        </pc:spChg>
        <pc:spChg chg="mod">
          <ac:chgData name="יובל כהן" userId="49a6ba0f-d1cc-4c01-8a15-d258a213b2c2" providerId="ADAL" clId="{D638BB47-F0B1-437F-B1E2-BC2C936E6715}" dt="2024-05-10T13:37:15.426" v="814" actId="1076"/>
          <ac:spMkLst>
            <pc:docMk/>
            <pc:sldMk cId="3124924298" sldId="320"/>
            <ac:spMk id="3" creationId="{E4BB66B3-DA34-6377-9790-E5C359D9F326}"/>
          </ac:spMkLst>
        </pc:spChg>
        <pc:spChg chg="del mod">
          <ac:chgData name="יובל כהן" userId="49a6ba0f-d1cc-4c01-8a15-d258a213b2c2" providerId="ADAL" clId="{D638BB47-F0B1-437F-B1E2-BC2C936E6715}" dt="2024-05-10T13:37:35.420" v="819" actId="478"/>
          <ac:spMkLst>
            <pc:docMk/>
            <pc:sldMk cId="3124924298" sldId="320"/>
            <ac:spMk id="7" creationId="{0E438D34-F199-4E33-3EB4-7072F81E0E5D}"/>
          </ac:spMkLst>
        </pc:spChg>
        <pc:spChg chg="mod">
          <ac:chgData name="יובל כהן" userId="49a6ba0f-d1cc-4c01-8a15-d258a213b2c2" providerId="ADAL" clId="{D638BB47-F0B1-437F-B1E2-BC2C936E6715}" dt="2024-05-10T13:37:55.859" v="823" actId="1076"/>
          <ac:spMkLst>
            <pc:docMk/>
            <pc:sldMk cId="3124924298" sldId="320"/>
            <ac:spMk id="8" creationId="{317EA6A3-666C-84F5-8ECC-72FD4FC4583D}"/>
          </ac:spMkLst>
        </pc:spChg>
      </pc:sldChg>
      <pc:sldChg chg="delSp modSp add mod ord">
        <pc:chgData name="יובל כהן" userId="49a6ba0f-d1cc-4c01-8a15-d258a213b2c2" providerId="ADAL" clId="{D638BB47-F0B1-437F-B1E2-BC2C936E6715}" dt="2024-05-10T14:41:57.618" v="841" actId="20577"/>
        <pc:sldMkLst>
          <pc:docMk/>
          <pc:sldMk cId="3532147780" sldId="321"/>
        </pc:sldMkLst>
        <pc:spChg chg="mod">
          <ac:chgData name="יובל כהן" userId="49a6ba0f-d1cc-4c01-8a15-d258a213b2c2" providerId="ADAL" clId="{D638BB47-F0B1-437F-B1E2-BC2C936E6715}" dt="2024-05-10T14:41:57.618" v="841" actId="20577"/>
          <ac:spMkLst>
            <pc:docMk/>
            <pc:sldMk cId="3532147780" sldId="321"/>
            <ac:spMk id="2" creationId="{2F1E120A-CFB1-BDDA-1D56-B71139D33BA1}"/>
          </ac:spMkLst>
        </pc:spChg>
        <pc:spChg chg="mod">
          <ac:chgData name="יובל כהן" userId="49a6ba0f-d1cc-4c01-8a15-d258a213b2c2" providerId="ADAL" clId="{D638BB47-F0B1-437F-B1E2-BC2C936E6715}" dt="2024-05-10T14:39:38.823" v="828"/>
          <ac:spMkLst>
            <pc:docMk/>
            <pc:sldMk cId="3532147780" sldId="321"/>
            <ac:spMk id="3" creationId="{E4BB66B3-DA34-6377-9790-E5C359D9F326}"/>
          </ac:spMkLst>
        </pc:spChg>
        <pc:spChg chg="del mod">
          <ac:chgData name="יובל כהן" userId="49a6ba0f-d1cc-4c01-8a15-d258a213b2c2" providerId="ADAL" clId="{D638BB47-F0B1-437F-B1E2-BC2C936E6715}" dt="2024-05-10T14:39:58.653" v="832" actId="478"/>
          <ac:spMkLst>
            <pc:docMk/>
            <pc:sldMk cId="3532147780" sldId="321"/>
            <ac:spMk id="5" creationId="{28123043-2A47-A175-07C1-76954C04E3F8}"/>
          </ac:spMkLst>
        </pc:spChg>
      </pc:sldChg>
      <pc:sldChg chg="modSp add mod">
        <pc:chgData name="יובל כהן" userId="49a6ba0f-d1cc-4c01-8a15-d258a213b2c2" providerId="ADAL" clId="{D638BB47-F0B1-437F-B1E2-BC2C936E6715}" dt="2024-05-10T14:49:09.328" v="854" actId="20577"/>
        <pc:sldMkLst>
          <pc:docMk/>
          <pc:sldMk cId="685160019" sldId="322"/>
        </pc:sldMkLst>
        <pc:spChg chg="mod">
          <ac:chgData name="יובל כהן" userId="49a6ba0f-d1cc-4c01-8a15-d258a213b2c2" providerId="ADAL" clId="{D638BB47-F0B1-437F-B1E2-BC2C936E6715}" dt="2024-05-10T14:49:09.328" v="854" actId="20577"/>
          <ac:spMkLst>
            <pc:docMk/>
            <pc:sldMk cId="685160019" sldId="322"/>
            <ac:spMk id="2" creationId="{2F1E120A-CFB1-BDDA-1D56-B71139D33BA1}"/>
          </ac:spMkLst>
        </pc:spChg>
        <pc:spChg chg="mod">
          <ac:chgData name="יובל כהן" userId="49a6ba0f-d1cc-4c01-8a15-d258a213b2c2" providerId="ADAL" clId="{D638BB47-F0B1-437F-B1E2-BC2C936E6715}" dt="2024-05-10T14:46:20.570" v="843"/>
          <ac:spMkLst>
            <pc:docMk/>
            <pc:sldMk cId="685160019" sldId="322"/>
            <ac:spMk id="3" creationId="{E4BB66B3-DA34-6377-9790-E5C359D9F326}"/>
          </ac:spMkLst>
        </pc:spChg>
      </pc:sldChg>
      <pc:sldChg chg="addSp delSp modSp add mod">
        <pc:chgData name="יובל כהן" userId="49a6ba0f-d1cc-4c01-8a15-d258a213b2c2" providerId="ADAL" clId="{D638BB47-F0B1-437F-B1E2-BC2C936E6715}" dt="2024-05-10T14:56:57.577" v="935"/>
        <pc:sldMkLst>
          <pc:docMk/>
          <pc:sldMk cId="2574073627" sldId="323"/>
        </pc:sldMkLst>
        <pc:spChg chg="del mod">
          <ac:chgData name="יובל כהן" userId="49a6ba0f-d1cc-4c01-8a15-d258a213b2c2" providerId="ADAL" clId="{D638BB47-F0B1-437F-B1E2-BC2C936E6715}" dt="2024-05-10T14:53:59.819" v="878" actId="478"/>
          <ac:spMkLst>
            <pc:docMk/>
            <pc:sldMk cId="2574073627" sldId="323"/>
            <ac:spMk id="2" creationId="{2F1E120A-CFB1-BDDA-1D56-B71139D33BA1}"/>
          </ac:spMkLst>
        </pc:spChg>
        <pc:spChg chg="mod">
          <ac:chgData name="יובל כהן" userId="49a6ba0f-d1cc-4c01-8a15-d258a213b2c2" providerId="ADAL" clId="{D638BB47-F0B1-437F-B1E2-BC2C936E6715}" dt="2024-05-10T14:55:07.258" v="902" actId="20577"/>
          <ac:spMkLst>
            <pc:docMk/>
            <pc:sldMk cId="2574073627" sldId="323"/>
            <ac:spMk id="3" creationId="{E4BB66B3-DA34-6377-9790-E5C359D9F326}"/>
          </ac:spMkLst>
        </pc:spChg>
        <pc:spChg chg="add del mod">
          <ac:chgData name="יובל כהן" userId="49a6ba0f-d1cc-4c01-8a15-d258a213b2c2" providerId="ADAL" clId="{D638BB47-F0B1-437F-B1E2-BC2C936E6715}" dt="2024-05-10T14:55:25.949" v="907"/>
          <ac:spMkLst>
            <pc:docMk/>
            <pc:sldMk cId="2574073627" sldId="323"/>
            <ac:spMk id="4" creationId="{F6C85BE9-5A83-F25A-32D1-751AEB50B092}"/>
          </ac:spMkLst>
        </pc:spChg>
        <pc:spChg chg="add del mod">
          <ac:chgData name="יובל כהן" userId="49a6ba0f-d1cc-4c01-8a15-d258a213b2c2" providerId="ADAL" clId="{D638BB47-F0B1-437F-B1E2-BC2C936E6715}" dt="2024-05-10T14:56:57.577" v="935"/>
          <ac:spMkLst>
            <pc:docMk/>
            <pc:sldMk cId="2574073627" sldId="323"/>
            <ac:spMk id="5" creationId="{A2B592C2-9EC7-093D-8C5A-865C1D4FD5AD}"/>
          </ac:spMkLst>
        </pc:spChg>
        <pc:spChg chg="del">
          <ac:chgData name="יובל כהן" userId="49a6ba0f-d1cc-4c01-8a15-d258a213b2c2" providerId="ADAL" clId="{D638BB47-F0B1-437F-B1E2-BC2C936E6715}" dt="2024-05-10T14:54:02.010" v="879" actId="478"/>
          <ac:spMkLst>
            <pc:docMk/>
            <pc:sldMk cId="2574073627" sldId="323"/>
            <ac:spMk id="8" creationId="{317EA6A3-666C-84F5-8ECC-72FD4FC4583D}"/>
          </ac:spMkLst>
        </pc:spChg>
      </pc:sldChg>
      <pc:sldChg chg="addSp delSp modSp add mod">
        <pc:chgData name="יובל כהן" userId="49a6ba0f-d1cc-4c01-8a15-d258a213b2c2" providerId="ADAL" clId="{D638BB47-F0B1-437F-B1E2-BC2C936E6715}" dt="2024-05-10T15:19:20.778" v="1104" actId="1076"/>
        <pc:sldMkLst>
          <pc:docMk/>
          <pc:sldMk cId="402819119" sldId="324"/>
        </pc:sldMkLst>
        <pc:spChg chg="add mod">
          <ac:chgData name="יובל כהן" userId="49a6ba0f-d1cc-4c01-8a15-d258a213b2c2" providerId="ADAL" clId="{D638BB47-F0B1-437F-B1E2-BC2C936E6715}" dt="2024-05-10T15:08:17.912" v="1019" actId="1076"/>
          <ac:spMkLst>
            <pc:docMk/>
            <pc:sldMk cId="402819119" sldId="324"/>
            <ac:spMk id="2" creationId="{19733F92-A70E-66E1-7293-EFD35E81C93F}"/>
          </ac:spMkLst>
        </pc:spChg>
        <pc:spChg chg="mod">
          <ac:chgData name="יובל כהן" userId="49a6ba0f-d1cc-4c01-8a15-d258a213b2c2" providerId="ADAL" clId="{D638BB47-F0B1-437F-B1E2-BC2C936E6715}" dt="2024-05-10T14:56:32.446" v="930" actId="20577"/>
          <ac:spMkLst>
            <pc:docMk/>
            <pc:sldMk cId="402819119" sldId="324"/>
            <ac:spMk id="3" creationId="{E4BB66B3-DA34-6377-9790-E5C359D9F326}"/>
          </ac:spMkLst>
        </pc:spChg>
        <pc:spChg chg="add mod">
          <ac:chgData name="יובל כהן" userId="49a6ba0f-d1cc-4c01-8a15-d258a213b2c2" providerId="ADAL" clId="{D638BB47-F0B1-437F-B1E2-BC2C936E6715}" dt="2024-05-10T15:19:20.778" v="1104" actId="1076"/>
          <ac:spMkLst>
            <pc:docMk/>
            <pc:sldMk cId="402819119" sldId="324"/>
            <ac:spMk id="6" creationId="{4C395DE8-E308-ED20-BE76-DAFF7A15213A}"/>
          </ac:spMkLst>
        </pc:spChg>
        <pc:picChg chg="add del mod">
          <ac:chgData name="יובל כהן" userId="49a6ba0f-d1cc-4c01-8a15-d258a213b2c2" providerId="ADAL" clId="{D638BB47-F0B1-437F-B1E2-BC2C936E6715}" dt="2024-05-10T15:06:23.685" v="1006" actId="478"/>
          <ac:picMkLst>
            <pc:docMk/>
            <pc:sldMk cId="402819119" sldId="324"/>
            <ac:picMk id="4" creationId="{3A15FBD4-0176-5E69-0BAC-1B1FB6EF49F1}"/>
          </ac:picMkLst>
        </pc:picChg>
        <pc:picChg chg="add mod">
          <ac:chgData name="יובל כהן" userId="49a6ba0f-d1cc-4c01-8a15-d258a213b2c2" providerId="ADAL" clId="{D638BB47-F0B1-437F-B1E2-BC2C936E6715}" dt="2024-05-10T15:08:10.218" v="1018" actId="1076"/>
          <ac:picMkLst>
            <pc:docMk/>
            <pc:sldMk cId="402819119" sldId="324"/>
            <ac:picMk id="5" creationId="{ECF42131-20D2-05A5-9128-0C6898079473}"/>
          </ac:picMkLst>
        </pc:picChg>
      </pc:sldChg>
      <pc:sldChg chg="modSp add mod">
        <pc:chgData name="יובל כהן" userId="49a6ba0f-d1cc-4c01-8a15-d258a213b2c2" providerId="ADAL" clId="{D638BB47-F0B1-437F-B1E2-BC2C936E6715}" dt="2024-05-10T14:58:09.364" v="964" actId="20577"/>
        <pc:sldMkLst>
          <pc:docMk/>
          <pc:sldMk cId="3341087181" sldId="325"/>
        </pc:sldMkLst>
        <pc:spChg chg="mod">
          <ac:chgData name="יובל כהן" userId="49a6ba0f-d1cc-4c01-8a15-d258a213b2c2" providerId="ADAL" clId="{D638BB47-F0B1-437F-B1E2-BC2C936E6715}" dt="2024-05-10T14:58:09.364" v="964" actId="20577"/>
          <ac:spMkLst>
            <pc:docMk/>
            <pc:sldMk cId="3341087181" sldId="325"/>
            <ac:spMk id="3" creationId="{E4BB66B3-DA34-6377-9790-E5C359D9F326}"/>
          </ac:spMkLst>
        </pc:spChg>
      </pc:sldChg>
      <pc:sldChg chg="addSp delSp modSp add mod">
        <pc:chgData name="יובל כהן" userId="49a6ba0f-d1cc-4c01-8a15-d258a213b2c2" providerId="ADAL" clId="{D638BB47-F0B1-437F-B1E2-BC2C936E6715}" dt="2024-05-10T15:05:59.398" v="1004" actId="1076"/>
        <pc:sldMkLst>
          <pc:docMk/>
          <pc:sldMk cId="3861944147" sldId="326"/>
        </pc:sldMkLst>
        <pc:spChg chg="mod">
          <ac:chgData name="יובל כהן" userId="49a6ba0f-d1cc-4c01-8a15-d258a213b2c2" providerId="ADAL" clId="{D638BB47-F0B1-437F-B1E2-BC2C936E6715}" dt="2024-05-10T15:04:49.583" v="994"/>
          <ac:spMkLst>
            <pc:docMk/>
            <pc:sldMk cId="3861944147" sldId="326"/>
            <ac:spMk id="2" creationId="{19733F92-A70E-66E1-7293-EFD35E81C93F}"/>
          </ac:spMkLst>
        </pc:spChg>
        <pc:picChg chg="del">
          <ac:chgData name="יובל כהן" userId="49a6ba0f-d1cc-4c01-8a15-d258a213b2c2" providerId="ADAL" clId="{D638BB47-F0B1-437F-B1E2-BC2C936E6715}" dt="2024-05-10T15:04:53.239" v="995" actId="478"/>
          <ac:picMkLst>
            <pc:docMk/>
            <pc:sldMk cId="3861944147" sldId="326"/>
            <ac:picMk id="4" creationId="{3A15FBD4-0176-5E69-0BAC-1B1FB6EF49F1}"/>
          </ac:picMkLst>
        </pc:picChg>
        <pc:picChg chg="add mod">
          <ac:chgData name="יובל כהן" userId="49a6ba0f-d1cc-4c01-8a15-d258a213b2c2" providerId="ADAL" clId="{D638BB47-F0B1-437F-B1E2-BC2C936E6715}" dt="2024-05-10T15:05:59.398" v="1004" actId="1076"/>
          <ac:picMkLst>
            <pc:docMk/>
            <pc:sldMk cId="3861944147" sldId="326"/>
            <ac:picMk id="5" creationId="{42EF9E4A-4346-2858-E729-9A6AC1E63EA4}"/>
          </ac:picMkLst>
        </pc:picChg>
      </pc:sldChg>
      <pc:sldChg chg="add">
        <pc:chgData name="יובל כהן" userId="49a6ba0f-d1cc-4c01-8a15-d258a213b2c2" providerId="ADAL" clId="{D638BB47-F0B1-437F-B1E2-BC2C936E6715}" dt="2024-05-10T15:06:17.366" v="1005" actId="2890"/>
        <pc:sldMkLst>
          <pc:docMk/>
          <pc:sldMk cId="1544296636" sldId="327"/>
        </pc:sldMkLst>
      </pc:sldChg>
    </pc:docChg>
  </pc:docChgLst>
  <pc:docChgLst>
    <pc:chgData name="יובל כהן" userId="49a6ba0f-d1cc-4c01-8a15-d258a213b2c2" providerId="ADAL" clId="{F5602D36-CE21-4B3D-9B21-00436583A370}"/>
    <pc:docChg chg="undo custSel modSld">
      <pc:chgData name="יובל כהן" userId="49a6ba0f-d1cc-4c01-8a15-d258a213b2c2" providerId="ADAL" clId="{F5602D36-CE21-4B3D-9B21-00436583A370}" dt="2024-03-18T11:25:27.807" v="78"/>
      <pc:docMkLst>
        <pc:docMk/>
      </pc:docMkLst>
      <pc:sldChg chg="modSp mod">
        <pc:chgData name="יובל כהן" userId="49a6ba0f-d1cc-4c01-8a15-d258a213b2c2" providerId="ADAL" clId="{F5602D36-CE21-4B3D-9B21-00436583A370}" dt="2024-03-18T11:15:58.301" v="75"/>
        <pc:sldMkLst>
          <pc:docMk/>
          <pc:sldMk cId="2984372989" sldId="290"/>
        </pc:sldMkLst>
        <pc:spChg chg="mod">
          <ac:chgData name="יובל כהן" userId="49a6ba0f-d1cc-4c01-8a15-d258a213b2c2" providerId="ADAL" clId="{F5602D36-CE21-4B3D-9B21-00436583A370}" dt="2024-03-18T11:15:58.301" v="75"/>
          <ac:spMkLst>
            <pc:docMk/>
            <pc:sldMk cId="2984372989" sldId="290"/>
            <ac:spMk id="21" creationId="{F32FF1E0-FA09-B6DC-712E-32BA491C5B59}"/>
          </ac:spMkLst>
        </pc:spChg>
        <pc:spChg chg="mod">
          <ac:chgData name="יובל כהן" userId="49a6ba0f-d1cc-4c01-8a15-d258a213b2c2" providerId="ADAL" clId="{F5602D36-CE21-4B3D-9B21-00436583A370}" dt="2024-03-18T11:15:51.686" v="74" actId="21"/>
          <ac:spMkLst>
            <pc:docMk/>
            <pc:sldMk cId="2984372989" sldId="290"/>
            <ac:spMk id="27" creationId="{9E42C5AE-C9F7-2389-97BB-8129FB5BCEB9}"/>
          </ac:spMkLst>
        </pc:spChg>
        <pc:spChg chg="mod">
          <ac:chgData name="יובל כהן" userId="49a6ba0f-d1cc-4c01-8a15-d258a213b2c2" providerId="ADAL" clId="{F5602D36-CE21-4B3D-9B21-00436583A370}" dt="2024-03-18T09:55:41.229" v="61" actId="1076"/>
          <ac:spMkLst>
            <pc:docMk/>
            <pc:sldMk cId="2984372989" sldId="290"/>
            <ac:spMk id="35" creationId="{E77BBBF9-0894-9AC3-4B0D-11C127507D57}"/>
          </ac:spMkLst>
        </pc:spChg>
        <pc:spChg chg="mod">
          <ac:chgData name="יובל כהן" userId="49a6ba0f-d1cc-4c01-8a15-d258a213b2c2" providerId="ADAL" clId="{F5602D36-CE21-4B3D-9B21-00436583A370}" dt="2024-03-18T09:57:55.226" v="72" actId="1076"/>
          <ac:spMkLst>
            <pc:docMk/>
            <pc:sldMk cId="2984372989" sldId="290"/>
            <ac:spMk id="36" creationId="{86821B79-0F47-E9BC-1600-412815DC673C}"/>
          </ac:spMkLst>
        </pc:spChg>
        <pc:spChg chg="mod">
          <ac:chgData name="יובל כהן" userId="49a6ba0f-d1cc-4c01-8a15-d258a213b2c2" providerId="ADAL" clId="{F5602D36-CE21-4B3D-9B21-00436583A370}" dt="2024-03-18T09:57:29.267" v="64" actId="1076"/>
          <ac:spMkLst>
            <pc:docMk/>
            <pc:sldMk cId="2984372989" sldId="290"/>
            <ac:spMk id="39" creationId="{C0815701-F054-E2CA-B4B4-5EC3032090C6}"/>
          </ac:spMkLst>
        </pc:spChg>
        <pc:spChg chg="mod">
          <ac:chgData name="יובל כהן" userId="49a6ba0f-d1cc-4c01-8a15-d258a213b2c2" providerId="ADAL" clId="{F5602D36-CE21-4B3D-9B21-00436583A370}" dt="2024-03-18T09:57:23.957" v="62" actId="1076"/>
          <ac:spMkLst>
            <pc:docMk/>
            <pc:sldMk cId="2984372989" sldId="290"/>
            <ac:spMk id="40" creationId="{BD591C35-984E-DB1B-3126-2E5D158A7C06}"/>
          </ac:spMkLst>
        </pc:spChg>
        <pc:picChg chg="mod">
          <ac:chgData name="יובל כהן" userId="49a6ba0f-d1cc-4c01-8a15-d258a213b2c2" providerId="ADAL" clId="{F5602D36-CE21-4B3D-9B21-00436583A370}" dt="2024-03-18T09:57:47.049" v="70" actId="1076"/>
          <ac:picMkLst>
            <pc:docMk/>
            <pc:sldMk cId="2984372989" sldId="290"/>
            <ac:picMk id="19" creationId="{82900E1A-11A0-2AAE-AC32-2D663CE5056A}"/>
          </ac:picMkLst>
        </pc:picChg>
        <pc:cxnChg chg="mod">
          <ac:chgData name="יובל כהן" userId="49a6ba0f-d1cc-4c01-8a15-d258a213b2c2" providerId="ADAL" clId="{F5602D36-CE21-4B3D-9B21-00436583A370}" dt="2024-03-18T09:57:31.877" v="65" actId="1076"/>
          <ac:cxnSpMkLst>
            <pc:docMk/>
            <pc:sldMk cId="2984372989" sldId="290"/>
            <ac:cxnSpMk id="38" creationId="{B2F686BA-9CB3-4BF6-1D73-94B9F96B8F71}"/>
          </ac:cxnSpMkLst>
        </pc:cxnChg>
        <pc:cxnChg chg="mod">
          <ac:chgData name="יובל כהן" userId="49a6ba0f-d1cc-4c01-8a15-d258a213b2c2" providerId="ADAL" clId="{F5602D36-CE21-4B3D-9B21-00436583A370}" dt="2024-03-18T09:57:26.249" v="63" actId="1076"/>
          <ac:cxnSpMkLst>
            <pc:docMk/>
            <pc:sldMk cId="2984372989" sldId="290"/>
            <ac:cxnSpMk id="41" creationId="{EA025966-DD8D-443E-D141-30854CCAECE4}"/>
          </ac:cxnSpMkLst>
        </pc:cxnChg>
      </pc:sldChg>
      <pc:sldChg chg="modSp mod">
        <pc:chgData name="יובל כהן" userId="49a6ba0f-d1cc-4c01-8a15-d258a213b2c2" providerId="ADAL" clId="{F5602D36-CE21-4B3D-9B21-00436583A370}" dt="2024-03-18T11:25:27.807" v="78"/>
        <pc:sldMkLst>
          <pc:docMk/>
          <pc:sldMk cId="1148060321" sldId="305"/>
        </pc:sldMkLst>
        <pc:spChg chg="mod">
          <ac:chgData name="יובל כהן" userId="49a6ba0f-d1cc-4c01-8a15-d258a213b2c2" providerId="ADAL" clId="{F5602D36-CE21-4B3D-9B21-00436583A370}" dt="2024-03-18T11:25:27.807" v="78"/>
          <ac:spMkLst>
            <pc:docMk/>
            <pc:sldMk cId="1148060321" sldId="305"/>
            <ac:spMk id="10" creationId="{BB24AA1D-0538-43C9-8523-64AE157DD625}"/>
          </ac:spMkLst>
        </pc:spChg>
      </pc:sldChg>
      <pc:sldChg chg="modSp mod">
        <pc:chgData name="יובל כהן" userId="49a6ba0f-d1cc-4c01-8a15-d258a213b2c2" providerId="ADAL" clId="{F5602D36-CE21-4B3D-9B21-00436583A370}" dt="2024-03-17T19:36:14.761" v="51"/>
        <pc:sldMkLst>
          <pc:docMk/>
          <pc:sldMk cId="970163319" sldId="307"/>
        </pc:sldMkLst>
        <pc:spChg chg="mod">
          <ac:chgData name="יובל כהן" userId="49a6ba0f-d1cc-4c01-8a15-d258a213b2c2" providerId="ADAL" clId="{F5602D36-CE21-4B3D-9B21-00436583A370}" dt="2024-03-17T19:36:14.761" v="51"/>
          <ac:spMkLst>
            <pc:docMk/>
            <pc:sldMk cId="970163319" sldId="307"/>
            <ac:spMk id="10" creationId="{BB24AA1D-0538-43C9-8523-64AE157DD625}"/>
          </ac:spMkLst>
        </pc:spChg>
      </pc:sldChg>
      <pc:sldChg chg="modSp mod">
        <pc:chgData name="יובל כהן" userId="49a6ba0f-d1cc-4c01-8a15-d258a213b2c2" providerId="ADAL" clId="{F5602D36-CE21-4B3D-9B21-00436583A370}" dt="2024-03-17T19:38:53.232" v="55" actId="14100"/>
        <pc:sldMkLst>
          <pc:docMk/>
          <pc:sldMk cId="3981975536" sldId="316"/>
        </pc:sldMkLst>
        <pc:spChg chg="mod">
          <ac:chgData name="יובל כהן" userId="49a6ba0f-d1cc-4c01-8a15-d258a213b2c2" providerId="ADAL" clId="{F5602D36-CE21-4B3D-9B21-00436583A370}" dt="2024-03-17T19:20:47.526" v="24" actId="1076"/>
          <ac:spMkLst>
            <pc:docMk/>
            <pc:sldMk cId="3981975536" sldId="316"/>
            <ac:spMk id="3" creationId="{E4BB66B3-DA34-6377-9790-E5C359D9F326}"/>
          </ac:spMkLst>
        </pc:spChg>
        <pc:spChg chg="mod">
          <ac:chgData name="יובל כהן" userId="49a6ba0f-d1cc-4c01-8a15-d258a213b2c2" providerId="ADAL" clId="{F5602D36-CE21-4B3D-9B21-00436583A370}" dt="2024-03-17T19:38:53.232" v="55" actId="14100"/>
          <ac:spMkLst>
            <pc:docMk/>
            <pc:sldMk cId="3981975536" sldId="316"/>
            <ac:spMk id="10" creationId="{BB24AA1D-0538-43C9-8523-64AE157DD625}"/>
          </ac:spMkLst>
        </pc:spChg>
        <pc:picChg chg="mod">
          <ac:chgData name="יובל כהן" userId="49a6ba0f-d1cc-4c01-8a15-d258a213b2c2" providerId="ADAL" clId="{F5602D36-CE21-4B3D-9B21-00436583A370}" dt="2024-03-17T19:19:18.323" v="7" actId="1076"/>
          <ac:picMkLst>
            <pc:docMk/>
            <pc:sldMk cId="3981975536" sldId="316"/>
            <ac:picMk id="19" creationId="{82900E1A-11A0-2AAE-AC32-2D663CE5056A}"/>
          </ac:picMkLst>
        </pc:picChg>
      </pc:sldChg>
    </pc:docChg>
  </pc:docChgLst>
  <pc:docChgLst>
    <pc:chgData name="יובל כהן" userId="49a6ba0f-d1cc-4c01-8a15-d258a213b2c2" providerId="ADAL" clId="{17EA859D-555A-4EC3-9549-DAE53B78BD07}"/>
    <pc:docChg chg="undo redo custSel addSld delSld modSld">
      <pc:chgData name="יובל כהן" userId="49a6ba0f-d1cc-4c01-8a15-d258a213b2c2" providerId="ADAL" clId="{17EA859D-555A-4EC3-9549-DAE53B78BD07}" dt="2024-05-26T16:16:05.042" v="3607" actId="15"/>
      <pc:docMkLst>
        <pc:docMk/>
      </pc:docMkLst>
      <pc:sldChg chg="addSp delSp modSp mod">
        <pc:chgData name="יובל כהן" userId="49a6ba0f-d1cc-4c01-8a15-d258a213b2c2" providerId="ADAL" clId="{17EA859D-555A-4EC3-9549-DAE53B78BD07}" dt="2024-05-24T14:08:20.905" v="3582" actId="1076"/>
        <pc:sldMkLst>
          <pc:docMk/>
          <pc:sldMk cId="109857222" sldId="256"/>
        </pc:sldMkLst>
        <pc:spChg chg="mod">
          <ac:chgData name="יובל כהן" userId="49a6ba0f-d1cc-4c01-8a15-d258a213b2c2" providerId="ADAL" clId="{17EA859D-555A-4EC3-9549-DAE53B78BD07}" dt="2024-05-24T12:38:10.598" v="3289" actId="1076"/>
          <ac:spMkLst>
            <pc:docMk/>
            <pc:sldMk cId="109857222" sldId="256"/>
            <ac:spMk id="3" creationId="{23BF6FBB-132A-C37E-7E3A-508B3FCF5CFC}"/>
          </ac:spMkLst>
        </pc:spChg>
        <pc:spChg chg="mod">
          <ac:chgData name="יובל כהן" userId="49a6ba0f-d1cc-4c01-8a15-d258a213b2c2" providerId="ADAL" clId="{17EA859D-555A-4EC3-9549-DAE53B78BD07}" dt="2024-05-24T14:08:20.905" v="3582" actId="1076"/>
          <ac:spMkLst>
            <pc:docMk/>
            <pc:sldMk cId="109857222" sldId="256"/>
            <ac:spMk id="4" creationId="{F5FC2C39-BFC7-9C9C-0038-31BD2751C8C5}"/>
          </ac:spMkLst>
        </pc:spChg>
        <pc:spChg chg="mod">
          <ac:chgData name="יובל כהן" userId="49a6ba0f-d1cc-4c01-8a15-d258a213b2c2" providerId="ADAL" clId="{17EA859D-555A-4EC3-9549-DAE53B78BD07}" dt="2024-05-19T12:28:16.278" v="3256" actId="20577"/>
          <ac:spMkLst>
            <pc:docMk/>
            <pc:sldMk cId="109857222" sldId="256"/>
            <ac:spMk id="11" creationId="{7F4761CF-A705-4BB3-E0D7-FF8B70C0CF5B}"/>
          </ac:spMkLst>
        </pc:spChg>
        <pc:picChg chg="add mod">
          <ac:chgData name="יובל כהן" userId="49a6ba0f-d1cc-4c01-8a15-d258a213b2c2" providerId="ADAL" clId="{17EA859D-555A-4EC3-9549-DAE53B78BD07}" dt="2024-05-12T12:49:55.905" v="851" actId="1076"/>
          <ac:picMkLst>
            <pc:docMk/>
            <pc:sldMk cId="109857222" sldId="256"/>
            <ac:picMk id="2" creationId="{968025C5-E1FA-C839-59C1-0E841A8353F8}"/>
          </ac:picMkLst>
        </pc:picChg>
        <pc:picChg chg="mod">
          <ac:chgData name="יובל כהן" userId="49a6ba0f-d1cc-4c01-8a15-d258a213b2c2" providerId="ADAL" clId="{17EA859D-555A-4EC3-9549-DAE53B78BD07}" dt="2024-05-24T12:40:08.104" v="3291" actId="1076"/>
          <ac:picMkLst>
            <pc:docMk/>
            <pc:sldMk cId="109857222" sldId="256"/>
            <ac:picMk id="22" creationId="{B1B2789C-2BBC-C26A-28EC-E29B217B8359}"/>
          </ac:picMkLst>
        </pc:picChg>
        <pc:picChg chg="del">
          <ac:chgData name="יובל כהן" userId="49a6ba0f-d1cc-4c01-8a15-d258a213b2c2" providerId="ADAL" clId="{17EA859D-555A-4EC3-9549-DAE53B78BD07}" dt="2024-05-12T12:49:43.160" v="847" actId="478"/>
          <ac:picMkLst>
            <pc:docMk/>
            <pc:sldMk cId="109857222" sldId="256"/>
            <ac:picMk id="24" creationId="{84148426-73FA-65CC-2065-6C45D5EF9F1B}"/>
          </ac:picMkLst>
        </pc:picChg>
      </pc:sldChg>
      <pc:sldChg chg="modSp mod modAnim">
        <pc:chgData name="יובל כהן" userId="49a6ba0f-d1cc-4c01-8a15-d258a213b2c2" providerId="ADAL" clId="{17EA859D-555A-4EC3-9549-DAE53B78BD07}" dt="2024-05-24T14:07:58.434" v="3578" actId="1076"/>
        <pc:sldMkLst>
          <pc:docMk/>
          <pc:sldMk cId="2984372989" sldId="290"/>
        </pc:sldMkLst>
        <pc:spChg chg="mod">
          <ac:chgData name="יובל כהן" userId="49a6ba0f-d1cc-4c01-8a15-d258a213b2c2" providerId="ADAL" clId="{17EA859D-555A-4EC3-9549-DAE53B78BD07}" dt="2024-05-24T13:10:13.840" v="3363" actId="20577"/>
          <ac:spMkLst>
            <pc:docMk/>
            <pc:sldMk cId="2984372989" sldId="290"/>
            <ac:spMk id="2" creationId="{2F1E120A-CFB1-BDDA-1D56-B71139D33BA1}"/>
          </ac:spMkLst>
        </pc:spChg>
        <pc:spChg chg="mod">
          <ac:chgData name="יובל כהן" userId="49a6ba0f-d1cc-4c01-8a15-d258a213b2c2" providerId="ADAL" clId="{17EA859D-555A-4EC3-9549-DAE53B78BD07}" dt="2024-05-11T20:22:47.187" v="36" actId="27636"/>
          <ac:spMkLst>
            <pc:docMk/>
            <pc:sldMk cId="2984372989" sldId="290"/>
            <ac:spMk id="3" creationId="{E4BB66B3-DA34-6377-9790-E5C359D9F326}"/>
          </ac:spMkLst>
        </pc:spChg>
        <pc:spChg chg="mod">
          <ac:chgData name="יובל כהן" userId="49a6ba0f-d1cc-4c01-8a15-d258a213b2c2" providerId="ADAL" clId="{17EA859D-555A-4EC3-9549-DAE53B78BD07}" dt="2024-05-18T22:14:54.621" v="2941" actId="20577"/>
          <ac:spMkLst>
            <pc:docMk/>
            <pc:sldMk cId="2984372989" sldId="290"/>
            <ac:spMk id="5" creationId="{28123043-2A47-A175-07C1-76954C04E3F8}"/>
          </ac:spMkLst>
        </pc:spChg>
        <pc:spChg chg="mod">
          <ac:chgData name="יובל כהן" userId="49a6ba0f-d1cc-4c01-8a15-d258a213b2c2" providerId="ADAL" clId="{17EA859D-555A-4EC3-9549-DAE53B78BD07}" dt="2024-05-24T12:38:07.812" v="3285" actId="1076"/>
          <ac:spMkLst>
            <pc:docMk/>
            <pc:sldMk cId="2984372989" sldId="290"/>
            <ac:spMk id="6" creationId="{3FC18296-E732-BE79-D1B9-58886E66E53F}"/>
          </ac:spMkLst>
        </pc:spChg>
        <pc:spChg chg="mod">
          <ac:chgData name="יובל כהן" userId="49a6ba0f-d1cc-4c01-8a15-d258a213b2c2" providerId="ADAL" clId="{17EA859D-555A-4EC3-9549-DAE53B78BD07}" dt="2024-05-24T14:07:58.434" v="3578" actId="1076"/>
          <ac:spMkLst>
            <pc:docMk/>
            <pc:sldMk cId="2984372989" sldId="290"/>
            <ac:spMk id="7" creationId="{F2DBA2BD-6F1F-5833-35A6-05530F67A30A}"/>
          </ac:spMkLst>
        </pc:spChg>
        <pc:picChg chg="mod">
          <ac:chgData name="יובל כהן" userId="49a6ba0f-d1cc-4c01-8a15-d258a213b2c2" providerId="ADAL" clId="{17EA859D-555A-4EC3-9549-DAE53B78BD07}" dt="2024-05-24T14:07:37.012" v="3575" actId="1076"/>
          <ac:picMkLst>
            <pc:docMk/>
            <pc:sldMk cId="2984372989" sldId="290"/>
            <ac:picMk id="4" creationId="{245775BB-235F-08F0-5A26-D8DCC0CED704}"/>
          </ac:picMkLst>
        </pc:picChg>
      </pc:sldChg>
      <pc:sldChg chg="modSp mod">
        <pc:chgData name="יובל כהן" userId="49a6ba0f-d1cc-4c01-8a15-d258a213b2c2" providerId="ADAL" clId="{17EA859D-555A-4EC3-9549-DAE53B78BD07}" dt="2024-05-24T13:36:48.378" v="3415" actId="1076"/>
        <pc:sldMkLst>
          <pc:docMk/>
          <pc:sldMk cId="76070423" sldId="308"/>
        </pc:sldMkLst>
        <pc:spChg chg="mod">
          <ac:chgData name="יובל כהן" userId="49a6ba0f-d1cc-4c01-8a15-d258a213b2c2" providerId="ADAL" clId="{17EA859D-555A-4EC3-9549-DAE53B78BD07}" dt="2024-05-24T13:36:48.378" v="3415" actId="1076"/>
          <ac:spMkLst>
            <pc:docMk/>
            <pc:sldMk cId="76070423" sldId="308"/>
            <ac:spMk id="3" creationId="{8E60B819-084A-C188-094B-A8472BE266C9}"/>
          </ac:spMkLst>
        </pc:spChg>
      </pc:sldChg>
      <pc:sldChg chg="addSp delSp modSp mod modAnim">
        <pc:chgData name="יובל כהן" userId="49a6ba0f-d1cc-4c01-8a15-d258a213b2c2" providerId="ADAL" clId="{17EA859D-555A-4EC3-9549-DAE53B78BD07}" dt="2024-05-24T14:06:27.050" v="3564" actId="1076"/>
        <pc:sldMkLst>
          <pc:docMk/>
          <pc:sldMk cId="2632121262" sldId="317"/>
        </pc:sldMkLst>
        <pc:spChg chg="mod">
          <ac:chgData name="יובל כהן" userId="49a6ba0f-d1cc-4c01-8a15-d258a213b2c2" providerId="ADAL" clId="{17EA859D-555A-4EC3-9549-DAE53B78BD07}" dt="2024-05-18T19:34:03.591" v="2378" actId="20577"/>
          <ac:spMkLst>
            <pc:docMk/>
            <pc:sldMk cId="2632121262" sldId="317"/>
            <ac:spMk id="2" creationId="{2F1E120A-CFB1-BDDA-1D56-B71139D33BA1}"/>
          </ac:spMkLst>
        </pc:spChg>
        <pc:spChg chg="mod">
          <ac:chgData name="יובל כהן" userId="49a6ba0f-d1cc-4c01-8a15-d258a213b2c2" providerId="ADAL" clId="{17EA859D-555A-4EC3-9549-DAE53B78BD07}" dt="2024-05-24T14:06:27.050" v="3564" actId="1076"/>
          <ac:spMkLst>
            <pc:docMk/>
            <pc:sldMk cId="2632121262" sldId="317"/>
            <ac:spMk id="7" creationId="{B60C9232-3E6F-4E7D-F0F8-E99F5B6A11D9}"/>
          </ac:spMkLst>
        </pc:spChg>
        <pc:picChg chg="add mod">
          <ac:chgData name="יובל כהן" userId="49a6ba0f-d1cc-4c01-8a15-d258a213b2c2" providerId="ADAL" clId="{17EA859D-555A-4EC3-9549-DAE53B78BD07}" dt="2024-05-18T22:16:42.557" v="2956" actId="1076"/>
          <ac:picMkLst>
            <pc:docMk/>
            <pc:sldMk cId="2632121262" sldId="317"/>
            <ac:picMk id="4" creationId="{32AD04A9-B521-1469-8BF8-75DA27C34965}"/>
          </ac:picMkLst>
        </pc:picChg>
        <pc:picChg chg="add del mod">
          <ac:chgData name="יובל כהן" userId="49a6ba0f-d1cc-4c01-8a15-d258a213b2c2" providerId="ADAL" clId="{17EA859D-555A-4EC3-9549-DAE53B78BD07}" dt="2024-05-13T14:23:31.078" v="1785" actId="478"/>
          <ac:picMkLst>
            <pc:docMk/>
            <pc:sldMk cId="2632121262" sldId="317"/>
            <ac:picMk id="4" creationId="{F0D2CC12-099B-ABE7-1BF1-412915F00DB1}"/>
          </ac:picMkLst>
        </pc:picChg>
        <pc:picChg chg="add del mod">
          <ac:chgData name="יובל כהן" userId="49a6ba0f-d1cc-4c01-8a15-d258a213b2c2" providerId="ADAL" clId="{17EA859D-555A-4EC3-9549-DAE53B78BD07}" dt="2024-05-13T14:24:36.096" v="1790" actId="478"/>
          <ac:picMkLst>
            <pc:docMk/>
            <pc:sldMk cId="2632121262" sldId="317"/>
            <ac:picMk id="6" creationId="{31E7DC88-03B2-5E85-ECA0-4F557C18EA45}"/>
          </ac:picMkLst>
        </pc:picChg>
        <pc:picChg chg="add del mod">
          <ac:chgData name="יובל כהן" userId="49a6ba0f-d1cc-4c01-8a15-d258a213b2c2" providerId="ADAL" clId="{17EA859D-555A-4EC3-9549-DAE53B78BD07}" dt="2024-05-13T14:24:56.671" v="1795" actId="478"/>
          <ac:picMkLst>
            <pc:docMk/>
            <pc:sldMk cId="2632121262" sldId="317"/>
            <ac:picMk id="7" creationId="{F7C03CE6-50A2-C6D5-40E5-280BCE687027}"/>
          </ac:picMkLst>
        </pc:picChg>
      </pc:sldChg>
      <pc:sldChg chg="modSp mod modAnim">
        <pc:chgData name="יובל כהן" userId="49a6ba0f-d1cc-4c01-8a15-d258a213b2c2" providerId="ADAL" clId="{17EA859D-555A-4EC3-9549-DAE53B78BD07}" dt="2024-05-24T14:07:21.261" v="3571" actId="1076"/>
        <pc:sldMkLst>
          <pc:docMk/>
          <pc:sldMk cId="2373282938" sldId="318"/>
        </pc:sldMkLst>
        <pc:spChg chg="mod">
          <ac:chgData name="יובל כהן" userId="49a6ba0f-d1cc-4c01-8a15-d258a213b2c2" providerId="ADAL" clId="{17EA859D-555A-4EC3-9549-DAE53B78BD07}" dt="2024-05-24T14:06:41.694" v="3568" actId="1076"/>
          <ac:spMkLst>
            <pc:docMk/>
            <pc:sldMk cId="2373282938" sldId="318"/>
            <ac:spMk id="2" creationId="{2F1E120A-CFB1-BDDA-1D56-B71139D33BA1}"/>
          </ac:spMkLst>
        </pc:spChg>
        <pc:spChg chg="mod">
          <ac:chgData name="יובל כהן" userId="49a6ba0f-d1cc-4c01-8a15-d258a213b2c2" providerId="ADAL" clId="{17EA859D-555A-4EC3-9549-DAE53B78BD07}" dt="2024-05-11T20:22:47.191" v="37" actId="27636"/>
          <ac:spMkLst>
            <pc:docMk/>
            <pc:sldMk cId="2373282938" sldId="318"/>
            <ac:spMk id="3" creationId="{E4BB66B3-DA34-6377-9790-E5C359D9F326}"/>
          </ac:spMkLst>
        </pc:spChg>
        <pc:spChg chg="mod">
          <ac:chgData name="יובל כהן" userId="49a6ba0f-d1cc-4c01-8a15-d258a213b2c2" providerId="ADAL" clId="{17EA859D-555A-4EC3-9549-DAE53B78BD07}" dt="2024-05-24T14:07:21.261" v="3571" actId="1076"/>
          <ac:spMkLst>
            <pc:docMk/>
            <pc:sldMk cId="2373282938" sldId="318"/>
            <ac:spMk id="7" creationId="{7C73A688-E7C6-B7D7-277E-002CF1140978}"/>
          </ac:spMkLst>
        </pc:spChg>
        <pc:picChg chg="mod">
          <ac:chgData name="יובל כהן" userId="49a6ba0f-d1cc-4c01-8a15-d258a213b2c2" providerId="ADAL" clId="{17EA859D-555A-4EC3-9549-DAE53B78BD07}" dt="2024-05-18T22:16:18.842" v="2952" actId="1076"/>
          <ac:picMkLst>
            <pc:docMk/>
            <pc:sldMk cId="2373282938" sldId="318"/>
            <ac:picMk id="6" creationId="{CA9580CC-883D-7345-2868-B64ED1D3DAD4}"/>
          </ac:picMkLst>
        </pc:picChg>
      </pc:sldChg>
      <pc:sldChg chg="addSp delSp modSp mod modAnim">
        <pc:chgData name="יובל כהן" userId="49a6ba0f-d1cc-4c01-8a15-d258a213b2c2" providerId="ADAL" clId="{17EA859D-555A-4EC3-9549-DAE53B78BD07}" dt="2024-05-24T14:05:14.769" v="3557" actId="1076"/>
        <pc:sldMkLst>
          <pc:docMk/>
          <pc:sldMk cId="336594543" sldId="319"/>
        </pc:sldMkLst>
        <pc:spChg chg="mod">
          <ac:chgData name="יובל כהן" userId="49a6ba0f-d1cc-4c01-8a15-d258a213b2c2" providerId="ADAL" clId="{17EA859D-555A-4EC3-9549-DAE53B78BD07}" dt="2024-05-11T20:32:43.672" v="77" actId="20577"/>
          <ac:spMkLst>
            <pc:docMk/>
            <pc:sldMk cId="336594543" sldId="319"/>
            <ac:spMk id="3" creationId="{E4BB66B3-DA34-6377-9790-E5C359D9F326}"/>
          </ac:spMkLst>
        </pc:spChg>
        <pc:spChg chg="mod">
          <ac:chgData name="יובל כהן" userId="49a6ba0f-d1cc-4c01-8a15-d258a213b2c2" providerId="ADAL" clId="{17EA859D-555A-4EC3-9549-DAE53B78BD07}" dt="2024-05-24T14:05:14.769" v="3557" actId="1076"/>
          <ac:spMkLst>
            <pc:docMk/>
            <pc:sldMk cId="336594543" sldId="319"/>
            <ac:spMk id="4" creationId="{AD629FA6-0C19-5D23-5729-2A9432BF8BEC}"/>
          </ac:spMkLst>
        </pc:spChg>
        <pc:spChg chg="add del mod">
          <ac:chgData name="יובל כהן" userId="49a6ba0f-d1cc-4c01-8a15-d258a213b2c2" providerId="ADAL" clId="{17EA859D-555A-4EC3-9549-DAE53B78BD07}" dt="2024-05-11T21:52:35.424" v="514" actId="478"/>
          <ac:spMkLst>
            <pc:docMk/>
            <pc:sldMk cId="336594543" sldId="319"/>
            <ac:spMk id="4" creationId="{E2EA78E9-6A0F-D58A-A0C2-1D64ABBFDFDE}"/>
          </ac:spMkLst>
        </pc:spChg>
        <pc:spChg chg="del">
          <ac:chgData name="יובל כהן" userId="49a6ba0f-d1cc-4c01-8a15-d258a213b2c2" providerId="ADAL" clId="{17EA859D-555A-4EC3-9549-DAE53B78BD07}" dt="2024-05-11T20:06:08.253" v="0" actId="478"/>
          <ac:spMkLst>
            <pc:docMk/>
            <pc:sldMk cId="336594543" sldId="319"/>
            <ac:spMk id="6" creationId="{317EA6A3-666C-84F5-8ECC-72FD4FC4583D}"/>
          </ac:spMkLst>
        </pc:spChg>
        <pc:spChg chg="add del mod">
          <ac:chgData name="יובל כהן" userId="49a6ba0f-d1cc-4c01-8a15-d258a213b2c2" providerId="ADAL" clId="{17EA859D-555A-4EC3-9549-DAE53B78BD07}" dt="2024-05-11T22:11:36.886" v="720" actId="20577"/>
          <ac:spMkLst>
            <pc:docMk/>
            <pc:sldMk cId="336594543" sldId="319"/>
            <ac:spMk id="7" creationId="{F752CC0A-CB5F-29B7-0409-E1BF55CAECF6}"/>
          </ac:spMkLst>
        </pc:spChg>
        <pc:spChg chg="del mod">
          <ac:chgData name="יובל כהן" userId="49a6ba0f-d1cc-4c01-8a15-d258a213b2c2" providerId="ADAL" clId="{17EA859D-555A-4EC3-9549-DAE53B78BD07}" dt="2024-05-11T20:06:11.554" v="2" actId="478"/>
          <ac:spMkLst>
            <pc:docMk/>
            <pc:sldMk cId="336594543" sldId="319"/>
            <ac:spMk id="8" creationId="{317EA6A3-666C-84F5-8ECC-72FD4FC4583D}"/>
          </ac:spMkLst>
        </pc:spChg>
        <pc:spChg chg="add del mod">
          <ac:chgData name="יובל כהן" userId="49a6ba0f-d1cc-4c01-8a15-d258a213b2c2" providerId="ADAL" clId="{17EA859D-555A-4EC3-9549-DAE53B78BD07}" dt="2024-05-11T21:22:38.746" v="331" actId="478"/>
          <ac:spMkLst>
            <pc:docMk/>
            <pc:sldMk cId="336594543" sldId="319"/>
            <ac:spMk id="9" creationId="{E7522E1D-905F-701B-96DB-DD3327CAE50B}"/>
          </ac:spMkLst>
        </pc:spChg>
        <pc:spChg chg="add mod">
          <ac:chgData name="יובל כהן" userId="49a6ba0f-d1cc-4c01-8a15-d258a213b2c2" providerId="ADAL" clId="{17EA859D-555A-4EC3-9549-DAE53B78BD07}" dt="2024-05-18T19:08:25.211" v="2229" actId="14100"/>
          <ac:spMkLst>
            <pc:docMk/>
            <pc:sldMk cId="336594543" sldId="319"/>
            <ac:spMk id="10" creationId="{A67369AA-5BD4-1B37-4E3D-2420F88B9726}"/>
          </ac:spMkLst>
        </pc:spChg>
        <pc:spChg chg="add mod">
          <ac:chgData name="יובל כהן" userId="49a6ba0f-d1cc-4c01-8a15-d258a213b2c2" providerId="ADAL" clId="{17EA859D-555A-4EC3-9549-DAE53B78BD07}" dt="2024-05-18T19:08:39.541" v="2234" actId="20577"/>
          <ac:spMkLst>
            <pc:docMk/>
            <pc:sldMk cId="336594543" sldId="319"/>
            <ac:spMk id="11" creationId="{8055DD09-A136-DC2E-FA40-159F58E11AD9}"/>
          </ac:spMkLst>
        </pc:spChg>
        <pc:spChg chg="add mod">
          <ac:chgData name="יובל כהן" userId="49a6ba0f-d1cc-4c01-8a15-d258a213b2c2" providerId="ADAL" clId="{17EA859D-555A-4EC3-9549-DAE53B78BD07}" dt="2024-05-11T22:27:00.652" v="799" actId="1076"/>
          <ac:spMkLst>
            <pc:docMk/>
            <pc:sldMk cId="336594543" sldId="319"/>
            <ac:spMk id="13" creationId="{8BA0F60F-2DF0-907D-8119-B78CBF616CFC}"/>
          </ac:spMkLst>
        </pc:spChg>
        <pc:spChg chg="add mod">
          <ac:chgData name="יובל כהן" userId="49a6ba0f-d1cc-4c01-8a15-d258a213b2c2" providerId="ADAL" clId="{17EA859D-555A-4EC3-9549-DAE53B78BD07}" dt="2024-05-11T22:27:03.911" v="800" actId="1076"/>
          <ac:spMkLst>
            <pc:docMk/>
            <pc:sldMk cId="336594543" sldId="319"/>
            <ac:spMk id="14" creationId="{BEA1130B-6428-CA8C-9F9C-12904BCA75F7}"/>
          </ac:spMkLst>
        </pc:spChg>
        <pc:spChg chg="add mod">
          <ac:chgData name="יובל כהן" userId="49a6ba0f-d1cc-4c01-8a15-d258a213b2c2" providerId="ADAL" clId="{17EA859D-555A-4EC3-9549-DAE53B78BD07}" dt="2024-05-11T22:27:33.341" v="805" actId="1076"/>
          <ac:spMkLst>
            <pc:docMk/>
            <pc:sldMk cId="336594543" sldId="319"/>
            <ac:spMk id="15" creationId="{A3604DD4-5349-D242-657C-8D6960386BFE}"/>
          </ac:spMkLst>
        </pc:spChg>
        <pc:spChg chg="add del mod">
          <ac:chgData name="יובל כהן" userId="49a6ba0f-d1cc-4c01-8a15-d258a213b2c2" providerId="ADAL" clId="{17EA859D-555A-4EC3-9549-DAE53B78BD07}" dt="2024-05-11T21:48:03.564" v="488" actId="478"/>
          <ac:spMkLst>
            <pc:docMk/>
            <pc:sldMk cId="336594543" sldId="319"/>
            <ac:spMk id="24" creationId="{69759CF9-77C3-5ED3-5D95-3E958F7D6C30}"/>
          </ac:spMkLst>
        </pc:spChg>
        <pc:spChg chg="add del mod">
          <ac:chgData name="יובל כהן" userId="49a6ba0f-d1cc-4c01-8a15-d258a213b2c2" providerId="ADAL" clId="{17EA859D-555A-4EC3-9549-DAE53B78BD07}" dt="2024-05-11T21:32:02.555" v="419" actId="478"/>
          <ac:spMkLst>
            <pc:docMk/>
            <pc:sldMk cId="336594543" sldId="319"/>
            <ac:spMk id="25" creationId="{7B1ABA09-CDCF-0DF2-5BE8-498C35BC036B}"/>
          </ac:spMkLst>
        </pc:spChg>
        <pc:spChg chg="add mod">
          <ac:chgData name="יובל כהן" userId="49a6ba0f-d1cc-4c01-8a15-d258a213b2c2" providerId="ADAL" clId="{17EA859D-555A-4EC3-9549-DAE53B78BD07}" dt="2024-05-18T19:08:16.583" v="2228" actId="14100"/>
          <ac:spMkLst>
            <pc:docMk/>
            <pc:sldMk cId="336594543" sldId="319"/>
            <ac:spMk id="29" creationId="{C48C2A04-F481-3ED7-F03A-093D9F906B9F}"/>
          </ac:spMkLst>
        </pc:spChg>
        <pc:spChg chg="add mod">
          <ac:chgData name="יובל כהן" userId="49a6ba0f-d1cc-4c01-8a15-d258a213b2c2" providerId="ADAL" clId="{17EA859D-555A-4EC3-9549-DAE53B78BD07}" dt="2024-05-11T22:12:32.768" v="723" actId="20577"/>
          <ac:spMkLst>
            <pc:docMk/>
            <pc:sldMk cId="336594543" sldId="319"/>
            <ac:spMk id="30" creationId="{B092C5AC-9C96-6723-5986-4D504AD8BB64}"/>
          </ac:spMkLst>
        </pc:spChg>
        <pc:spChg chg="add mod">
          <ac:chgData name="יובל כהן" userId="49a6ba0f-d1cc-4c01-8a15-d258a213b2c2" providerId="ADAL" clId="{17EA859D-555A-4EC3-9549-DAE53B78BD07}" dt="2024-05-18T19:08:28.346" v="2230" actId="14100"/>
          <ac:spMkLst>
            <pc:docMk/>
            <pc:sldMk cId="336594543" sldId="319"/>
            <ac:spMk id="32" creationId="{9445CC7E-AF7E-2BCD-F037-FD0E18A9B98D}"/>
          </ac:spMkLst>
        </pc:spChg>
        <pc:spChg chg="add del mod">
          <ac:chgData name="יובל כהן" userId="49a6ba0f-d1cc-4c01-8a15-d258a213b2c2" providerId="ADAL" clId="{17EA859D-555A-4EC3-9549-DAE53B78BD07}" dt="2024-05-11T22:32:02.091" v="842" actId="478"/>
          <ac:spMkLst>
            <pc:docMk/>
            <pc:sldMk cId="336594543" sldId="319"/>
            <ac:spMk id="36" creationId="{036095B7-4F23-5399-6298-633EE783D481}"/>
          </ac:spMkLst>
        </pc:spChg>
        <pc:picChg chg="add">
          <ac:chgData name="יובל כהן" userId="49a6ba0f-d1cc-4c01-8a15-d258a213b2c2" providerId="ADAL" clId="{17EA859D-555A-4EC3-9549-DAE53B78BD07}" dt="2024-05-11T20:22:41.743" v="19"/>
          <ac:picMkLst>
            <pc:docMk/>
            <pc:sldMk cId="336594543" sldId="319"/>
            <ac:picMk id="2" creationId="{F700F537-1FC0-5548-09EA-00BC4E13254C}"/>
          </ac:picMkLst>
        </pc:picChg>
        <pc:picChg chg="add mod">
          <ac:chgData name="יובל כהן" userId="49a6ba0f-d1cc-4c01-8a15-d258a213b2c2" providerId="ADAL" clId="{17EA859D-555A-4EC3-9549-DAE53B78BD07}" dt="2024-05-11T20:25:13.110" v="43" actId="1076"/>
          <ac:picMkLst>
            <pc:docMk/>
            <pc:sldMk cId="336594543" sldId="319"/>
            <ac:picMk id="5" creationId="{1451DEDE-9781-5A28-2F77-270E26BA5DD1}"/>
          </ac:picMkLst>
        </pc:picChg>
        <pc:cxnChg chg="add mod">
          <ac:chgData name="יובל כהן" userId="49a6ba0f-d1cc-4c01-8a15-d258a213b2c2" providerId="ADAL" clId="{17EA859D-555A-4EC3-9549-DAE53B78BD07}" dt="2024-05-11T21:52:59.947" v="519" actId="1076"/>
          <ac:cxnSpMkLst>
            <pc:docMk/>
            <pc:sldMk cId="336594543" sldId="319"/>
            <ac:cxnSpMk id="12" creationId="{7C402071-4E07-835F-A681-AE5159EEFA7B}"/>
          </ac:cxnSpMkLst>
        </pc:cxnChg>
        <pc:cxnChg chg="add mod">
          <ac:chgData name="יובל כהן" userId="49a6ba0f-d1cc-4c01-8a15-d258a213b2c2" providerId="ADAL" clId="{17EA859D-555A-4EC3-9549-DAE53B78BD07}" dt="2024-05-11T21:53:06.735" v="520" actId="1076"/>
          <ac:cxnSpMkLst>
            <pc:docMk/>
            <pc:sldMk cId="336594543" sldId="319"/>
            <ac:cxnSpMk id="16" creationId="{1BF43112-F710-4A72-3A69-D59E7CB533C7}"/>
          </ac:cxnSpMkLst>
        </pc:cxnChg>
        <pc:cxnChg chg="add mod">
          <ac:chgData name="יובל כהן" userId="49a6ba0f-d1cc-4c01-8a15-d258a213b2c2" providerId="ADAL" clId="{17EA859D-555A-4EC3-9549-DAE53B78BD07}" dt="2024-05-11T22:28:13.031" v="811" actId="1076"/>
          <ac:cxnSpMkLst>
            <pc:docMk/>
            <pc:sldMk cId="336594543" sldId="319"/>
            <ac:cxnSpMk id="17" creationId="{E3DC1FBF-7FA8-7949-14D2-CE2C2D06A34E}"/>
          </ac:cxnSpMkLst>
        </pc:cxnChg>
        <pc:cxnChg chg="add del mod">
          <ac:chgData name="יובל כהן" userId="49a6ba0f-d1cc-4c01-8a15-d258a213b2c2" providerId="ADAL" clId="{17EA859D-555A-4EC3-9549-DAE53B78BD07}" dt="2024-05-11T20:34:09.433" v="93" actId="478"/>
          <ac:cxnSpMkLst>
            <pc:docMk/>
            <pc:sldMk cId="336594543" sldId="319"/>
            <ac:cxnSpMk id="18" creationId="{93660796-6DB5-5E7A-4546-41CB0FABC34A}"/>
          </ac:cxnSpMkLst>
        </pc:cxnChg>
        <pc:cxnChg chg="add mod">
          <ac:chgData name="יובל כהן" userId="49a6ba0f-d1cc-4c01-8a15-d258a213b2c2" providerId="ADAL" clId="{17EA859D-555A-4EC3-9549-DAE53B78BD07}" dt="2024-05-11T22:26:57.019" v="798" actId="1076"/>
          <ac:cxnSpMkLst>
            <pc:docMk/>
            <pc:sldMk cId="336594543" sldId="319"/>
            <ac:cxnSpMk id="20" creationId="{2951FA6D-C421-8C9D-D472-DC4DC26A0379}"/>
          </ac:cxnSpMkLst>
        </pc:cxnChg>
        <pc:cxnChg chg="add mod">
          <ac:chgData name="יובל כהן" userId="49a6ba0f-d1cc-4c01-8a15-d258a213b2c2" providerId="ADAL" clId="{17EA859D-555A-4EC3-9549-DAE53B78BD07}" dt="2024-05-11T22:27:10.047" v="801" actId="1076"/>
          <ac:cxnSpMkLst>
            <pc:docMk/>
            <pc:sldMk cId="336594543" sldId="319"/>
            <ac:cxnSpMk id="21" creationId="{7BCDB00A-DA4B-C9BC-0D63-6EC4B723B2F5}"/>
          </ac:cxnSpMkLst>
        </pc:cxnChg>
        <pc:cxnChg chg="add mod">
          <ac:chgData name="יובל כהן" userId="49a6ba0f-d1cc-4c01-8a15-d258a213b2c2" providerId="ADAL" clId="{17EA859D-555A-4EC3-9549-DAE53B78BD07}" dt="2024-05-11T22:27:13.953" v="802" actId="1076"/>
          <ac:cxnSpMkLst>
            <pc:docMk/>
            <pc:sldMk cId="336594543" sldId="319"/>
            <ac:cxnSpMk id="22" creationId="{0F209844-96CE-71A4-7AD9-9C2BBE955127}"/>
          </ac:cxnSpMkLst>
        </pc:cxnChg>
        <pc:cxnChg chg="add mod">
          <ac:chgData name="יובל כהן" userId="49a6ba0f-d1cc-4c01-8a15-d258a213b2c2" providerId="ADAL" clId="{17EA859D-555A-4EC3-9549-DAE53B78BD07}" dt="2024-05-11T22:27:37.617" v="806" actId="1076"/>
          <ac:cxnSpMkLst>
            <pc:docMk/>
            <pc:sldMk cId="336594543" sldId="319"/>
            <ac:cxnSpMk id="23" creationId="{A217FF62-925A-3097-51F7-5FE6A17516F6}"/>
          </ac:cxnSpMkLst>
        </pc:cxnChg>
        <pc:cxnChg chg="add mod">
          <ac:chgData name="יובל כהן" userId="49a6ba0f-d1cc-4c01-8a15-d258a213b2c2" providerId="ADAL" clId="{17EA859D-555A-4EC3-9549-DAE53B78BD07}" dt="2024-05-11T22:27:46.608" v="808" actId="1076"/>
          <ac:cxnSpMkLst>
            <pc:docMk/>
            <pc:sldMk cId="336594543" sldId="319"/>
            <ac:cxnSpMk id="33" creationId="{376E5C48-D206-9FC3-83A1-220A960B6020}"/>
          </ac:cxnSpMkLst>
        </pc:cxnChg>
        <pc:cxnChg chg="add del mod">
          <ac:chgData name="יובל כהן" userId="49a6ba0f-d1cc-4c01-8a15-d258a213b2c2" providerId="ADAL" clId="{17EA859D-555A-4EC3-9549-DAE53B78BD07}" dt="2024-05-11T22:32:04.793" v="843" actId="478"/>
          <ac:cxnSpMkLst>
            <pc:docMk/>
            <pc:sldMk cId="336594543" sldId="319"/>
            <ac:cxnSpMk id="35" creationId="{8849B9C7-1E8C-9737-2367-1A5061D615DB}"/>
          </ac:cxnSpMkLst>
        </pc:cxnChg>
      </pc:sldChg>
      <pc:sldChg chg="del">
        <pc:chgData name="יובל כהן" userId="49a6ba0f-d1cc-4c01-8a15-d258a213b2c2" providerId="ADAL" clId="{17EA859D-555A-4EC3-9549-DAE53B78BD07}" dt="2024-05-11T20:06:16.096" v="3" actId="2696"/>
        <pc:sldMkLst>
          <pc:docMk/>
          <pc:sldMk cId="3124924298" sldId="320"/>
        </pc:sldMkLst>
      </pc:sldChg>
      <pc:sldChg chg="modSp mod modAnim">
        <pc:chgData name="יובל כהן" userId="49a6ba0f-d1cc-4c01-8a15-d258a213b2c2" providerId="ADAL" clId="{17EA859D-555A-4EC3-9549-DAE53B78BD07}" dt="2024-05-24T13:37:28.761" v="3419" actId="1076"/>
        <pc:sldMkLst>
          <pc:docMk/>
          <pc:sldMk cId="3532147780" sldId="321"/>
        </pc:sldMkLst>
        <pc:spChg chg="mod">
          <ac:chgData name="יובל כהן" userId="49a6ba0f-d1cc-4c01-8a15-d258a213b2c2" providerId="ADAL" clId="{17EA859D-555A-4EC3-9549-DAE53B78BD07}" dt="2024-05-18T21:47:51.525" v="2879" actId="313"/>
          <ac:spMkLst>
            <pc:docMk/>
            <pc:sldMk cId="3532147780" sldId="321"/>
            <ac:spMk id="2" creationId="{2F1E120A-CFB1-BDDA-1D56-B71139D33BA1}"/>
          </ac:spMkLst>
        </pc:spChg>
        <pc:spChg chg="mod">
          <ac:chgData name="יובל כהן" userId="49a6ba0f-d1cc-4c01-8a15-d258a213b2c2" providerId="ADAL" clId="{17EA859D-555A-4EC3-9549-DAE53B78BD07}" dt="2024-05-18T19:34:51.406" v="2388" actId="20577"/>
          <ac:spMkLst>
            <pc:docMk/>
            <pc:sldMk cId="3532147780" sldId="321"/>
            <ac:spMk id="3" creationId="{E4BB66B3-DA34-6377-9790-E5C359D9F326}"/>
          </ac:spMkLst>
        </pc:spChg>
        <pc:spChg chg="mod">
          <ac:chgData name="יובל כהן" userId="49a6ba0f-d1cc-4c01-8a15-d258a213b2c2" providerId="ADAL" clId="{17EA859D-555A-4EC3-9549-DAE53B78BD07}" dt="2024-05-24T13:37:28.761" v="3419" actId="1076"/>
          <ac:spMkLst>
            <pc:docMk/>
            <pc:sldMk cId="3532147780" sldId="321"/>
            <ac:spMk id="5" creationId="{46E59C05-1794-BE7D-C8AB-C08C40C3B6A5}"/>
          </ac:spMkLst>
        </pc:spChg>
      </pc:sldChg>
      <pc:sldChg chg="modSp mod modAnim">
        <pc:chgData name="יובל כהן" userId="49a6ba0f-d1cc-4c01-8a15-d258a213b2c2" providerId="ADAL" clId="{17EA859D-555A-4EC3-9549-DAE53B78BD07}" dt="2024-05-24T13:34:44.454" v="3409" actId="255"/>
        <pc:sldMkLst>
          <pc:docMk/>
          <pc:sldMk cId="685160019" sldId="322"/>
        </pc:sldMkLst>
        <pc:spChg chg="mod">
          <ac:chgData name="יובל כהן" userId="49a6ba0f-d1cc-4c01-8a15-d258a213b2c2" providerId="ADAL" clId="{17EA859D-555A-4EC3-9549-DAE53B78BD07}" dt="2024-05-18T19:39:35.219" v="2465" actId="313"/>
          <ac:spMkLst>
            <pc:docMk/>
            <pc:sldMk cId="685160019" sldId="322"/>
            <ac:spMk id="2" creationId="{2F1E120A-CFB1-BDDA-1D56-B71139D33BA1}"/>
          </ac:spMkLst>
        </pc:spChg>
        <pc:spChg chg="mod">
          <ac:chgData name="יובל כהן" userId="49a6ba0f-d1cc-4c01-8a15-d258a213b2c2" providerId="ADAL" clId="{17EA859D-555A-4EC3-9549-DAE53B78BD07}" dt="2024-05-11T20:22:47.183" v="35" actId="27636"/>
          <ac:spMkLst>
            <pc:docMk/>
            <pc:sldMk cId="685160019" sldId="322"/>
            <ac:spMk id="3" creationId="{E4BB66B3-DA34-6377-9790-E5C359D9F326}"/>
          </ac:spMkLst>
        </pc:spChg>
        <pc:spChg chg="mod">
          <ac:chgData name="יובל כהן" userId="49a6ba0f-d1cc-4c01-8a15-d258a213b2c2" providerId="ADAL" clId="{17EA859D-555A-4EC3-9549-DAE53B78BD07}" dt="2024-05-24T13:34:44.454" v="3409" actId="255"/>
          <ac:spMkLst>
            <pc:docMk/>
            <pc:sldMk cId="685160019" sldId="322"/>
            <ac:spMk id="5" creationId="{F2A23542-918F-412E-548D-6D6F2F4D62DA}"/>
          </ac:spMkLst>
        </pc:spChg>
      </pc:sldChg>
      <pc:sldChg chg="addSp modSp mod modAnim">
        <pc:chgData name="יובל כהן" userId="49a6ba0f-d1cc-4c01-8a15-d258a213b2c2" providerId="ADAL" clId="{17EA859D-555A-4EC3-9549-DAE53B78BD07}" dt="2024-05-24T14:03:17.282" v="3548" actId="1076"/>
        <pc:sldMkLst>
          <pc:docMk/>
          <pc:sldMk cId="2574073627" sldId="323"/>
        </pc:sldMkLst>
        <pc:spChg chg="mod">
          <ac:chgData name="יובל כהן" userId="49a6ba0f-d1cc-4c01-8a15-d258a213b2c2" providerId="ADAL" clId="{17EA859D-555A-4EC3-9549-DAE53B78BD07}" dt="2024-05-11T22:23:55.783" v="789" actId="12"/>
          <ac:spMkLst>
            <pc:docMk/>
            <pc:sldMk cId="2574073627" sldId="323"/>
            <ac:spMk id="4" creationId="{317EA6A3-666C-84F5-8ECC-72FD4FC4583D}"/>
          </ac:spMkLst>
        </pc:spChg>
        <pc:spChg chg="mod">
          <ac:chgData name="יובל כהן" userId="49a6ba0f-d1cc-4c01-8a15-d258a213b2c2" providerId="ADAL" clId="{17EA859D-555A-4EC3-9549-DAE53B78BD07}" dt="2024-05-18T22:56:18.561" v="3062" actId="1076"/>
          <ac:spMkLst>
            <pc:docMk/>
            <pc:sldMk cId="2574073627" sldId="323"/>
            <ac:spMk id="5" creationId="{317EA6A3-666C-84F5-8ECC-72FD4FC4583D}"/>
          </ac:spMkLst>
        </pc:spChg>
        <pc:spChg chg="mod">
          <ac:chgData name="יובל כהן" userId="49a6ba0f-d1cc-4c01-8a15-d258a213b2c2" providerId="ADAL" clId="{17EA859D-555A-4EC3-9549-DAE53B78BD07}" dt="2024-05-24T14:03:17.282" v="3548" actId="1076"/>
          <ac:spMkLst>
            <pc:docMk/>
            <pc:sldMk cId="2574073627" sldId="323"/>
            <ac:spMk id="8" creationId="{609F1DAE-5E8B-5DDB-EEEA-348C0D018B2E}"/>
          </ac:spMkLst>
        </pc:spChg>
        <pc:picChg chg="add mod">
          <ac:chgData name="יובל כהן" userId="49a6ba0f-d1cc-4c01-8a15-d258a213b2c2" providerId="ADAL" clId="{17EA859D-555A-4EC3-9549-DAE53B78BD07}" dt="2024-05-13T10:22:07.630" v="1125" actId="1076"/>
          <ac:picMkLst>
            <pc:docMk/>
            <pc:sldMk cId="2574073627" sldId="323"/>
            <ac:picMk id="2" creationId="{7FA17FF9-8266-D7CD-4017-C293CE9BD086}"/>
          </ac:picMkLst>
        </pc:picChg>
        <pc:picChg chg="mod">
          <ac:chgData name="יובל כהן" userId="49a6ba0f-d1cc-4c01-8a15-d258a213b2c2" providerId="ADAL" clId="{17EA859D-555A-4EC3-9549-DAE53B78BD07}" dt="2024-05-13T10:21:57.060" v="1124" actId="1076"/>
          <ac:picMkLst>
            <pc:docMk/>
            <pc:sldMk cId="2574073627" sldId="323"/>
            <ac:picMk id="6" creationId="{00000000-0000-0000-0000-000000000000}"/>
          </ac:picMkLst>
        </pc:picChg>
      </pc:sldChg>
      <pc:sldChg chg="modSp mod modAnim">
        <pc:chgData name="יובל כהן" userId="49a6ba0f-d1cc-4c01-8a15-d258a213b2c2" providerId="ADAL" clId="{17EA859D-555A-4EC3-9549-DAE53B78BD07}" dt="2024-05-24T13:53:33.318" v="3498" actId="1076"/>
        <pc:sldMkLst>
          <pc:docMk/>
          <pc:sldMk cId="402819119" sldId="324"/>
        </pc:sldMkLst>
        <pc:spChg chg="mod">
          <ac:chgData name="יובל כהן" userId="49a6ba0f-d1cc-4c01-8a15-d258a213b2c2" providerId="ADAL" clId="{17EA859D-555A-4EC3-9549-DAE53B78BD07}" dt="2024-05-11T20:22:47.161" v="30" actId="27636"/>
          <ac:spMkLst>
            <pc:docMk/>
            <pc:sldMk cId="402819119" sldId="324"/>
            <ac:spMk id="3" creationId="{E4BB66B3-DA34-6377-9790-E5C359D9F326}"/>
          </ac:spMkLst>
        </pc:spChg>
        <pc:spChg chg="mod">
          <ac:chgData name="יובל כהן" userId="49a6ba0f-d1cc-4c01-8a15-d258a213b2c2" providerId="ADAL" clId="{17EA859D-555A-4EC3-9549-DAE53B78BD07}" dt="2024-05-12T13:17:49.472" v="944" actId="1076"/>
          <ac:spMkLst>
            <pc:docMk/>
            <pc:sldMk cId="402819119" sldId="324"/>
            <ac:spMk id="6" creationId="{4C395DE8-E308-ED20-BE76-DAFF7A15213A}"/>
          </ac:spMkLst>
        </pc:spChg>
        <pc:spChg chg="mod">
          <ac:chgData name="יובל כהן" userId="49a6ba0f-d1cc-4c01-8a15-d258a213b2c2" providerId="ADAL" clId="{17EA859D-555A-4EC3-9549-DAE53B78BD07}" dt="2024-05-24T13:53:33.318" v="3498" actId="1076"/>
          <ac:spMkLst>
            <pc:docMk/>
            <pc:sldMk cId="402819119" sldId="324"/>
            <ac:spMk id="7" creationId="{0B2C18C3-895E-9177-C117-04CA07629A88}"/>
          </ac:spMkLst>
        </pc:spChg>
        <pc:picChg chg="mod">
          <ac:chgData name="יובל כהן" userId="49a6ba0f-d1cc-4c01-8a15-d258a213b2c2" providerId="ADAL" clId="{17EA859D-555A-4EC3-9549-DAE53B78BD07}" dt="2024-05-24T12:41:16.013" v="3300" actId="1076"/>
          <ac:picMkLst>
            <pc:docMk/>
            <pc:sldMk cId="402819119" sldId="324"/>
            <ac:picMk id="5" creationId="{ECF42131-20D2-05A5-9128-0C6898079473}"/>
          </ac:picMkLst>
        </pc:picChg>
      </pc:sldChg>
      <pc:sldChg chg="addSp delSp modSp mod modAnim">
        <pc:chgData name="יובל כהן" userId="49a6ba0f-d1cc-4c01-8a15-d258a213b2c2" providerId="ADAL" clId="{17EA859D-555A-4EC3-9549-DAE53B78BD07}" dt="2024-05-24T13:39:17.323" v="3430" actId="1076"/>
        <pc:sldMkLst>
          <pc:docMk/>
          <pc:sldMk cId="3341087181" sldId="325"/>
        </pc:sldMkLst>
        <pc:spChg chg="add mod">
          <ac:chgData name="יובל כהן" userId="49a6ba0f-d1cc-4c01-8a15-d258a213b2c2" providerId="ADAL" clId="{17EA859D-555A-4EC3-9549-DAE53B78BD07}" dt="2024-05-12T13:47:10.896" v="1043" actId="2711"/>
          <ac:spMkLst>
            <pc:docMk/>
            <pc:sldMk cId="3341087181" sldId="325"/>
            <ac:spMk id="2" creationId="{FDACB0EE-8113-5797-1552-887D57490DB0}"/>
          </ac:spMkLst>
        </pc:spChg>
        <pc:spChg chg="mod">
          <ac:chgData name="יובל כהן" userId="49a6ba0f-d1cc-4c01-8a15-d258a213b2c2" providerId="ADAL" clId="{17EA859D-555A-4EC3-9549-DAE53B78BD07}" dt="2024-05-11T20:22:47.174" v="33" actId="27636"/>
          <ac:spMkLst>
            <pc:docMk/>
            <pc:sldMk cId="3341087181" sldId="325"/>
            <ac:spMk id="3" creationId="{E4BB66B3-DA34-6377-9790-E5C359D9F326}"/>
          </ac:spMkLst>
        </pc:spChg>
        <pc:spChg chg="mod">
          <ac:chgData name="יובל כהן" userId="49a6ba0f-d1cc-4c01-8a15-d258a213b2c2" providerId="ADAL" clId="{17EA859D-555A-4EC3-9549-DAE53B78BD07}" dt="2024-05-24T13:39:17.323" v="3430" actId="1076"/>
          <ac:spMkLst>
            <pc:docMk/>
            <pc:sldMk cId="3341087181" sldId="325"/>
            <ac:spMk id="5" creationId="{590B6BBA-18D9-3B68-FD10-B746D95EBDC0}"/>
          </ac:spMkLst>
        </pc:spChg>
        <pc:graphicFrameChg chg="add mod">
          <ac:chgData name="יובל כהן" userId="49a6ba0f-d1cc-4c01-8a15-d258a213b2c2" providerId="ADAL" clId="{17EA859D-555A-4EC3-9549-DAE53B78BD07}" dt="2024-05-12T13:50:35.343" v="1046"/>
          <ac:graphicFrameMkLst>
            <pc:docMk/>
            <pc:sldMk cId="3341087181" sldId="325"/>
            <ac:graphicFrameMk id="4" creationId="{AD6A762C-38B0-1651-DB22-A5B6F9E30C66}"/>
          </ac:graphicFrameMkLst>
        </pc:graphicFrameChg>
        <pc:picChg chg="add mod">
          <ac:chgData name="יובל כהן" userId="49a6ba0f-d1cc-4c01-8a15-d258a213b2c2" providerId="ADAL" clId="{17EA859D-555A-4EC3-9549-DAE53B78BD07}" dt="2024-05-12T13:53:34.960" v="1051" actId="14100"/>
          <ac:picMkLst>
            <pc:docMk/>
            <pc:sldMk cId="3341087181" sldId="325"/>
            <ac:picMk id="5" creationId="{424A200A-3459-A8A0-6548-0EB76FC8B1DF}"/>
          </ac:picMkLst>
        </pc:picChg>
        <pc:picChg chg="add del mod">
          <ac:chgData name="יובל כהן" userId="49a6ba0f-d1cc-4c01-8a15-d258a213b2c2" providerId="ADAL" clId="{17EA859D-555A-4EC3-9549-DAE53B78BD07}" dt="2024-05-12T13:55:11.852" v="1059" actId="22"/>
          <ac:picMkLst>
            <pc:docMk/>
            <pc:sldMk cId="3341087181" sldId="325"/>
            <ac:picMk id="7" creationId="{32C4C4D4-7451-A5E3-B365-33B39FA02870}"/>
          </ac:picMkLst>
        </pc:picChg>
        <pc:picChg chg="add del mod">
          <ac:chgData name="יובל כהן" userId="49a6ba0f-d1cc-4c01-8a15-d258a213b2c2" providerId="ADAL" clId="{17EA859D-555A-4EC3-9549-DAE53B78BD07}" dt="2024-05-12T13:56:02.869" v="1063" actId="22"/>
          <ac:picMkLst>
            <pc:docMk/>
            <pc:sldMk cId="3341087181" sldId="325"/>
            <ac:picMk id="9" creationId="{9D5F70DD-549D-F971-C510-69988B2A4254}"/>
          </ac:picMkLst>
        </pc:picChg>
        <pc:picChg chg="add mod">
          <ac:chgData name="יובל כהן" userId="49a6ba0f-d1cc-4c01-8a15-d258a213b2c2" providerId="ADAL" clId="{17EA859D-555A-4EC3-9549-DAE53B78BD07}" dt="2024-05-24T13:38:46.152" v="3424" actId="1076"/>
          <ac:picMkLst>
            <pc:docMk/>
            <pc:sldMk cId="3341087181" sldId="325"/>
            <ac:picMk id="11" creationId="{8A4E4365-BA35-7345-E9D7-6536AC6B0FAC}"/>
          </ac:picMkLst>
        </pc:picChg>
      </pc:sldChg>
      <pc:sldChg chg="addSp delSp modSp mod modAnim">
        <pc:chgData name="יובל כהן" userId="49a6ba0f-d1cc-4c01-8a15-d258a213b2c2" providerId="ADAL" clId="{17EA859D-555A-4EC3-9549-DAE53B78BD07}" dt="2024-05-24T13:42:04.832" v="3450" actId="1076"/>
        <pc:sldMkLst>
          <pc:docMk/>
          <pc:sldMk cId="3861944147" sldId="326"/>
        </pc:sldMkLst>
        <pc:spChg chg="mod">
          <ac:chgData name="יובל כהן" userId="49a6ba0f-d1cc-4c01-8a15-d258a213b2c2" providerId="ADAL" clId="{17EA859D-555A-4EC3-9549-DAE53B78BD07}" dt="2024-05-24T13:40:50.453" v="3439" actId="1076"/>
          <ac:spMkLst>
            <pc:docMk/>
            <pc:sldMk cId="3861944147" sldId="326"/>
            <ac:spMk id="2" creationId="{19733F92-A70E-66E1-7293-EFD35E81C93F}"/>
          </ac:spMkLst>
        </pc:spChg>
        <pc:spChg chg="mod">
          <ac:chgData name="יובל כהן" userId="49a6ba0f-d1cc-4c01-8a15-d258a213b2c2" providerId="ADAL" clId="{17EA859D-555A-4EC3-9549-DAE53B78BD07}" dt="2024-05-11T20:22:47.170" v="32" actId="27636"/>
          <ac:spMkLst>
            <pc:docMk/>
            <pc:sldMk cId="3861944147" sldId="326"/>
            <ac:spMk id="3" creationId="{E4BB66B3-DA34-6377-9790-E5C359D9F326}"/>
          </ac:spMkLst>
        </pc:spChg>
        <pc:spChg chg="mod">
          <ac:chgData name="יובל כהן" userId="49a6ba0f-d1cc-4c01-8a15-d258a213b2c2" providerId="ADAL" clId="{17EA859D-555A-4EC3-9549-DAE53B78BD07}" dt="2024-05-24T13:42:04.832" v="3450" actId="1076"/>
          <ac:spMkLst>
            <pc:docMk/>
            <pc:sldMk cId="3861944147" sldId="326"/>
            <ac:spMk id="5" creationId="{815F703A-F07C-6047-F2C6-8D302C70E131}"/>
          </ac:spMkLst>
        </pc:spChg>
        <pc:picChg chg="del mod">
          <ac:chgData name="יובל כהן" userId="49a6ba0f-d1cc-4c01-8a15-d258a213b2c2" providerId="ADAL" clId="{17EA859D-555A-4EC3-9549-DAE53B78BD07}" dt="2024-05-19T12:34:43.520" v="3274" actId="478"/>
          <ac:picMkLst>
            <pc:docMk/>
            <pc:sldMk cId="3861944147" sldId="326"/>
            <ac:picMk id="5" creationId="{42EF9E4A-4346-2858-E729-9A6AC1E63EA4}"/>
          </ac:picMkLst>
        </pc:picChg>
        <pc:picChg chg="add mod">
          <ac:chgData name="יובל כהן" userId="49a6ba0f-d1cc-4c01-8a15-d258a213b2c2" providerId="ADAL" clId="{17EA859D-555A-4EC3-9549-DAE53B78BD07}" dt="2024-05-24T13:41:33.994" v="3447" actId="1076"/>
          <ac:picMkLst>
            <pc:docMk/>
            <pc:sldMk cId="3861944147" sldId="326"/>
            <ac:picMk id="6" creationId="{5BFA2B2C-A73B-C83B-ABFF-AC02BF35CA39}"/>
          </ac:picMkLst>
        </pc:picChg>
      </pc:sldChg>
      <pc:sldChg chg="modSp mod modAnim">
        <pc:chgData name="יובל כהן" userId="49a6ba0f-d1cc-4c01-8a15-d258a213b2c2" providerId="ADAL" clId="{17EA859D-555A-4EC3-9549-DAE53B78BD07}" dt="2024-05-24T13:47:04.451" v="3466" actId="1076"/>
        <pc:sldMkLst>
          <pc:docMk/>
          <pc:sldMk cId="1544296636" sldId="327"/>
        </pc:sldMkLst>
        <pc:spChg chg="mod">
          <ac:chgData name="יובל כהן" userId="49a6ba0f-d1cc-4c01-8a15-d258a213b2c2" providerId="ADAL" clId="{17EA859D-555A-4EC3-9549-DAE53B78BD07}" dt="2024-05-11T20:09:56.858" v="18" actId="122"/>
          <ac:spMkLst>
            <pc:docMk/>
            <pc:sldMk cId="1544296636" sldId="327"/>
            <ac:spMk id="2" creationId="{19733F92-A70E-66E1-7293-EFD35E81C93F}"/>
          </ac:spMkLst>
        </pc:spChg>
        <pc:spChg chg="mod">
          <ac:chgData name="יובל כהן" userId="49a6ba0f-d1cc-4c01-8a15-d258a213b2c2" providerId="ADAL" clId="{17EA859D-555A-4EC3-9549-DAE53B78BD07}" dt="2024-05-11T20:22:47.165" v="31" actId="27636"/>
          <ac:spMkLst>
            <pc:docMk/>
            <pc:sldMk cId="1544296636" sldId="327"/>
            <ac:spMk id="3" creationId="{E4BB66B3-DA34-6377-9790-E5C359D9F326}"/>
          </ac:spMkLst>
        </pc:spChg>
        <pc:spChg chg="mod">
          <ac:chgData name="יובל כהן" userId="49a6ba0f-d1cc-4c01-8a15-d258a213b2c2" providerId="ADAL" clId="{17EA859D-555A-4EC3-9549-DAE53B78BD07}" dt="2024-05-24T13:47:04.451" v="3466" actId="1076"/>
          <ac:spMkLst>
            <pc:docMk/>
            <pc:sldMk cId="1544296636" sldId="327"/>
            <ac:spMk id="6" creationId="{DC0A6743-C21F-1CC6-BE32-83765F22867F}"/>
          </ac:spMkLst>
        </pc:spChg>
        <pc:picChg chg="mod">
          <ac:chgData name="יובל כהן" userId="49a6ba0f-d1cc-4c01-8a15-d258a213b2c2" providerId="ADAL" clId="{17EA859D-555A-4EC3-9549-DAE53B78BD07}" dt="2024-05-24T12:42:15.965" v="3317" actId="1076"/>
          <ac:picMkLst>
            <pc:docMk/>
            <pc:sldMk cId="1544296636" sldId="327"/>
            <ac:picMk id="4" creationId="{3A15FBD4-0176-5E69-0BAC-1B1FB6EF49F1}"/>
          </ac:picMkLst>
        </pc:picChg>
      </pc:sldChg>
      <pc:sldChg chg="addSp delSp modSp mod modAnim">
        <pc:chgData name="יובל כהן" userId="49a6ba0f-d1cc-4c01-8a15-d258a213b2c2" providerId="ADAL" clId="{17EA859D-555A-4EC3-9549-DAE53B78BD07}" dt="2024-05-24T14:11:46.710" v="3594" actId="1076"/>
        <pc:sldMkLst>
          <pc:docMk/>
          <pc:sldMk cId="2636559540" sldId="328"/>
        </pc:sldMkLst>
        <pc:spChg chg="mod">
          <ac:chgData name="יובל כהן" userId="49a6ba0f-d1cc-4c01-8a15-d258a213b2c2" providerId="ADAL" clId="{17EA859D-555A-4EC3-9549-DAE53B78BD07}" dt="2024-05-24T13:19:13.899" v="3396" actId="20577"/>
          <ac:spMkLst>
            <pc:docMk/>
            <pc:sldMk cId="2636559540" sldId="328"/>
            <ac:spMk id="4" creationId="{317EA6A3-666C-84F5-8ECC-72FD4FC4583D}"/>
          </ac:spMkLst>
        </pc:spChg>
        <pc:spChg chg="mod">
          <ac:chgData name="יובל כהן" userId="49a6ba0f-d1cc-4c01-8a15-d258a213b2c2" providerId="ADAL" clId="{17EA859D-555A-4EC3-9549-DAE53B78BD07}" dt="2024-05-24T14:02:23.849" v="3543" actId="1076"/>
          <ac:spMkLst>
            <pc:docMk/>
            <pc:sldMk cId="2636559540" sldId="328"/>
            <ac:spMk id="9" creationId="{DAADCCED-363F-6227-1FAA-46FDFDBB303E}"/>
          </ac:spMkLst>
        </pc:spChg>
        <pc:picChg chg="mod">
          <ac:chgData name="יובל כהן" userId="49a6ba0f-d1cc-4c01-8a15-d258a213b2c2" providerId="ADAL" clId="{17EA859D-555A-4EC3-9549-DAE53B78BD07}" dt="2024-05-18T19:16:12.582" v="2264" actId="1076"/>
          <ac:picMkLst>
            <pc:docMk/>
            <pc:sldMk cId="2636559540" sldId="328"/>
            <ac:picMk id="6" creationId="{00000000-0000-0000-0000-000000000000}"/>
          </ac:picMkLst>
        </pc:picChg>
        <pc:picChg chg="mod">
          <ac:chgData name="יובל כהן" userId="49a6ba0f-d1cc-4c01-8a15-d258a213b2c2" providerId="ADAL" clId="{17EA859D-555A-4EC3-9549-DAE53B78BD07}" dt="2024-05-13T14:30:56.849" v="1818" actId="14100"/>
          <ac:picMkLst>
            <pc:docMk/>
            <pc:sldMk cId="2636559540" sldId="328"/>
            <ac:picMk id="7" creationId="{00000000-0000-0000-0000-000000000000}"/>
          </ac:picMkLst>
        </pc:picChg>
        <pc:picChg chg="add del mod">
          <ac:chgData name="יובל כהן" userId="49a6ba0f-d1cc-4c01-8a15-d258a213b2c2" providerId="ADAL" clId="{17EA859D-555A-4EC3-9549-DAE53B78BD07}" dt="2024-05-24T14:11:31.008" v="3587" actId="478"/>
          <ac:picMkLst>
            <pc:docMk/>
            <pc:sldMk cId="2636559540" sldId="328"/>
            <ac:picMk id="11" creationId="{48BFD952-46C6-6F21-0E00-08473FC39832}"/>
          </ac:picMkLst>
        </pc:picChg>
        <pc:picChg chg="add mod">
          <ac:chgData name="יובל כהן" userId="49a6ba0f-d1cc-4c01-8a15-d258a213b2c2" providerId="ADAL" clId="{17EA859D-555A-4EC3-9549-DAE53B78BD07}" dt="2024-05-24T14:11:46.710" v="3594" actId="1076"/>
          <ac:picMkLst>
            <pc:docMk/>
            <pc:sldMk cId="2636559540" sldId="328"/>
            <ac:picMk id="13" creationId="{BE399A43-B448-C9C6-F5AB-E9C74D5BD95E}"/>
          </ac:picMkLst>
        </pc:picChg>
      </pc:sldChg>
      <pc:sldChg chg="addSp delSp modSp mod addAnim delAnim modAnim">
        <pc:chgData name="יובל כהן" userId="49a6ba0f-d1cc-4c01-8a15-d258a213b2c2" providerId="ADAL" clId="{17EA859D-555A-4EC3-9549-DAE53B78BD07}" dt="2024-05-24T14:01:10.190" v="3536" actId="1076"/>
        <pc:sldMkLst>
          <pc:docMk/>
          <pc:sldMk cId="2932548082" sldId="329"/>
        </pc:sldMkLst>
        <pc:spChg chg="add del mod">
          <ac:chgData name="יובל כהן" userId="49a6ba0f-d1cc-4c01-8a15-d258a213b2c2" providerId="ADAL" clId="{17EA859D-555A-4EC3-9549-DAE53B78BD07}" dt="2024-05-18T22:36:28.896" v="3029" actId="21"/>
          <ac:spMkLst>
            <pc:docMk/>
            <pc:sldMk cId="2932548082" sldId="329"/>
            <ac:spMk id="3" creationId="{E4BB66B3-DA34-6377-9790-E5C359D9F326}"/>
          </ac:spMkLst>
        </pc:spChg>
        <pc:spChg chg="mod">
          <ac:chgData name="יובל כהן" userId="49a6ba0f-d1cc-4c01-8a15-d258a213b2c2" providerId="ADAL" clId="{17EA859D-555A-4EC3-9549-DAE53B78BD07}" dt="2024-05-18T22:54:16.278" v="3058" actId="1076"/>
          <ac:spMkLst>
            <pc:docMk/>
            <pc:sldMk cId="2932548082" sldId="329"/>
            <ac:spMk id="4" creationId="{317EA6A3-666C-84F5-8ECC-72FD4FC4583D}"/>
          </ac:spMkLst>
        </pc:spChg>
        <pc:spChg chg="mod">
          <ac:chgData name="יובל כהן" userId="49a6ba0f-d1cc-4c01-8a15-d258a213b2c2" providerId="ADAL" clId="{17EA859D-555A-4EC3-9549-DAE53B78BD07}" dt="2024-05-24T14:01:10.190" v="3536" actId="1076"/>
          <ac:spMkLst>
            <pc:docMk/>
            <pc:sldMk cId="2932548082" sldId="329"/>
            <ac:spMk id="11" creationId="{A299602F-3B10-A5C4-7F4D-6EA73E4F6B0E}"/>
          </ac:spMkLst>
        </pc:spChg>
        <pc:picChg chg="add mod modCrop">
          <ac:chgData name="יובל כהן" userId="49a6ba0f-d1cc-4c01-8a15-d258a213b2c2" providerId="ADAL" clId="{17EA859D-555A-4EC3-9549-DAE53B78BD07}" dt="2024-05-18T22:57:27.259" v="3073" actId="1076"/>
          <ac:picMkLst>
            <pc:docMk/>
            <pc:sldMk cId="2932548082" sldId="329"/>
            <ac:picMk id="6" creationId="{1B602647-3F9B-0E9E-CD29-0CA5F90A17DE}"/>
          </ac:picMkLst>
        </pc:picChg>
        <pc:picChg chg="add del mod">
          <ac:chgData name="יובל כהן" userId="49a6ba0f-d1cc-4c01-8a15-d258a213b2c2" providerId="ADAL" clId="{17EA859D-555A-4EC3-9549-DAE53B78BD07}" dt="2024-05-13T11:52:45.605" v="1223" actId="478"/>
          <ac:picMkLst>
            <pc:docMk/>
            <pc:sldMk cId="2932548082" sldId="329"/>
            <ac:picMk id="6" creationId="{4FD5CD04-73D1-FB8D-6F8E-70237CCC7685}"/>
          </ac:picMkLst>
        </pc:picChg>
        <pc:picChg chg="add mod">
          <ac:chgData name="יובל כהן" userId="49a6ba0f-d1cc-4c01-8a15-d258a213b2c2" providerId="ADAL" clId="{17EA859D-555A-4EC3-9549-DAE53B78BD07}" dt="2024-05-19T11:35:16.283" v="3245" actId="1076"/>
          <ac:picMkLst>
            <pc:docMk/>
            <pc:sldMk cId="2932548082" sldId="329"/>
            <ac:picMk id="7" creationId="{511EC7FD-0507-0D27-7A98-9B0F32A9290B}"/>
          </ac:picMkLst>
        </pc:picChg>
        <pc:picChg chg="add mod">
          <ac:chgData name="יובל כהן" userId="49a6ba0f-d1cc-4c01-8a15-d258a213b2c2" providerId="ADAL" clId="{17EA859D-555A-4EC3-9549-DAE53B78BD07}" dt="2024-05-13T13:14:50.565" v="1463" actId="1076"/>
          <ac:picMkLst>
            <pc:docMk/>
            <pc:sldMk cId="2932548082" sldId="329"/>
            <ac:picMk id="8" creationId="{06F02C75-F1F9-83B5-3274-776550153CAE}"/>
          </ac:picMkLst>
        </pc:picChg>
        <pc:picChg chg="add del mod">
          <ac:chgData name="יובל כהן" userId="49a6ba0f-d1cc-4c01-8a15-d258a213b2c2" providerId="ADAL" clId="{17EA859D-555A-4EC3-9549-DAE53B78BD07}" dt="2024-05-13T11:33:49.807" v="1210" actId="478"/>
          <ac:picMkLst>
            <pc:docMk/>
            <pc:sldMk cId="2932548082" sldId="329"/>
            <ac:picMk id="9" creationId="{50EBB9A2-AA39-51FE-950D-21D129A83D59}"/>
          </ac:picMkLst>
        </pc:picChg>
        <pc:picChg chg="add mod">
          <ac:chgData name="יובל כהן" userId="49a6ba0f-d1cc-4c01-8a15-d258a213b2c2" providerId="ADAL" clId="{17EA859D-555A-4EC3-9549-DAE53B78BD07}" dt="2024-05-18T22:58:20.727" v="3080" actId="1076"/>
          <ac:picMkLst>
            <pc:docMk/>
            <pc:sldMk cId="2932548082" sldId="329"/>
            <ac:picMk id="9" creationId="{EDB6F9C2-D0A0-0FAA-18B6-D0FB156102D7}"/>
          </ac:picMkLst>
        </pc:picChg>
        <pc:picChg chg="add mod">
          <ac:chgData name="יובל כהן" userId="49a6ba0f-d1cc-4c01-8a15-d258a213b2c2" providerId="ADAL" clId="{17EA859D-555A-4EC3-9549-DAE53B78BD07}" dt="2024-05-18T22:57:37.526" v="3075" actId="1076"/>
          <ac:picMkLst>
            <pc:docMk/>
            <pc:sldMk cId="2932548082" sldId="329"/>
            <ac:picMk id="10" creationId="{9813E032-2CB2-E1EE-5E8B-DF1650C8ED6C}"/>
          </ac:picMkLst>
        </pc:picChg>
        <pc:picChg chg="add del mod modCrop">
          <ac:chgData name="יובל כהן" userId="49a6ba0f-d1cc-4c01-8a15-d258a213b2c2" providerId="ADAL" clId="{17EA859D-555A-4EC3-9549-DAE53B78BD07}" dt="2024-05-18T22:32:22.776" v="2979" actId="478"/>
          <ac:picMkLst>
            <pc:docMk/>
            <pc:sldMk cId="2932548082" sldId="329"/>
            <ac:picMk id="11" creationId="{BAE36D91-D5C2-B87B-9ACA-A279F284E3FD}"/>
          </ac:picMkLst>
        </pc:picChg>
        <pc:picChg chg="add mod">
          <ac:chgData name="יובל כהן" userId="49a6ba0f-d1cc-4c01-8a15-d258a213b2c2" providerId="ADAL" clId="{17EA859D-555A-4EC3-9549-DAE53B78BD07}" dt="2024-05-18T19:18:16.057" v="2330" actId="1076"/>
          <ac:picMkLst>
            <pc:docMk/>
            <pc:sldMk cId="2932548082" sldId="329"/>
            <ac:picMk id="13" creationId="{0B78F6A7-7ABE-E4E1-CAC6-A0C1D7A6E6B2}"/>
          </ac:picMkLst>
        </pc:picChg>
        <pc:picChg chg="add del mod">
          <ac:chgData name="יובל כהן" userId="49a6ba0f-d1cc-4c01-8a15-d258a213b2c2" providerId="ADAL" clId="{17EA859D-555A-4EC3-9549-DAE53B78BD07}" dt="2024-05-18T22:33:22.387" v="3004" actId="21"/>
          <ac:picMkLst>
            <pc:docMk/>
            <pc:sldMk cId="2932548082" sldId="329"/>
            <ac:picMk id="15" creationId="{8736011B-4488-6325-3DF7-17B0DBB179EE}"/>
          </ac:picMkLst>
        </pc:picChg>
        <pc:picChg chg="add del mod">
          <ac:chgData name="יובל כהן" userId="49a6ba0f-d1cc-4c01-8a15-d258a213b2c2" providerId="ADAL" clId="{17EA859D-555A-4EC3-9549-DAE53B78BD07}" dt="2024-05-18T22:33:08.893" v="3000" actId="21"/>
          <ac:picMkLst>
            <pc:docMk/>
            <pc:sldMk cId="2932548082" sldId="329"/>
            <ac:picMk id="17" creationId="{EDB6F9C2-D0A0-0FAA-18B6-D0FB156102D7}"/>
          </ac:picMkLst>
        </pc:picChg>
        <pc:picChg chg="add del mod">
          <ac:chgData name="יובל כהן" userId="49a6ba0f-d1cc-4c01-8a15-d258a213b2c2" providerId="ADAL" clId="{17EA859D-555A-4EC3-9549-DAE53B78BD07}" dt="2024-05-18T22:32:51.654" v="2995" actId="21"/>
          <ac:picMkLst>
            <pc:docMk/>
            <pc:sldMk cId="2932548082" sldId="329"/>
            <ac:picMk id="19" creationId="{511EC7FD-0507-0D27-7A98-9B0F32A9290B}"/>
          </ac:picMkLst>
        </pc:picChg>
        <pc:inkChg chg="add del">
          <ac:chgData name="יובל כהן" userId="49a6ba0f-d1cc-4c01-8a15-d258a213b2c2" providerId="ADAL" clId="{17EA859D-555A-4EC3-9549-DAE53B78BD07}" dt="2024-05-18T22:35:07.675" v="3017" actId="9405"/>
          <ac:inkMkLst>
            <pc:docMk/>
            <pc:sldMk cId="2932548082" sldId="329"/>
            <ac:inkMk id="12" creationId="{6C177937-2FE9-BE22-0A3C-82C955E31F5D}"/>
          </ac:inkMkLst>
        </pc:inkChg>
        <pc:inkChg chg="add del">
          <ac:chgData name="יובל כהן" userId="49a6ba0f-d1cc-4c01-8a15-d258a213b2c2" providerId="ADAL" clId="{17EA859D-555A-4EC3-9549-DAE53B78BD07}" dt="2024-05-18T22:35:15.667" v="3019" actId="9405"/>
          <ac:inkMkLst>
            <pc:docMk/>
            <pc:sldMk cId="2932548082" sldId="329"/>
            <ac:inkMk id="14" creationId="{90D7AB39-F350-84A3-3C03-086AB0662AB7}"/>
          </ac:inkMkLst>
        </pc:inkChg>
        <pc:inkChg chg="add del">
          <ac:chgData name="יובל כהן" userId="49a6ba0f-d1cc-4c01-8a15-d258a213b2c2" providerId="ADAL" clId="{17EA859D-555A-4EC3-9549-DAE53B78BD07}" dt="2024-05-18T22:35:28.291" v="3021" actId="9405"/>
          <ac:inkMkLst>
            <pc:docMk/>
            <pc:sldMk cId="2932548082" sldId="329"/>
            <ac:inkMk id="16" creationId="{1D26FD6C-CF9E-F58B-DBAB-C3BF4011E24A}"/>
          </ac:inkMkLst>
        </pc:inkChg>
        <pc:inkChg chg="add del">
          <ac:chgData name="יובל כהן" userId="49a6ba0f-d1cc-4c01-8a15-d258a213b2c2" providerId="ADAL" clId="{17EA859D-555A-4EC3-9549-DAE53B78BD07}" dt="2024-05-18T22:35:46.077" v="3023" actId="9405"/>
          <ac:inkMkLst>
            <pc:docMk/>
            <pc:sldMk cId="2932548082" sldId="329"/>
            <ac:inkMk id="18" creationId="{2CACD423-AEC4-3864-754C-EDC71D954B0C}"/>
          </ac:inkMkLst>
        </pc:inkChg>
        <pc:inkChg chg="add del">
          <ac:chgData name="יובל כהן" userId="49a6ba0f-d1cc-4c01-8a15-d258a213b2c2" providerId="ADAL" clId="{17EA859D-555A-4EC3-9549-DAE53B78BD07}" dt="2024-05-18T22:37:22.306" v="3032" actId="9405"/>
          <ac:inkMkLst>
            <pc:docMk/>
            <pc:sldMk cId="2932548082" sldId="329"/>
            <ac:inkMk id="20" creationId="{F3B4E2AD-1035-646A-6B4E-F5633DE1B312}"/>
          </ac:inkMkLst>
        </pc:inkChg>
        <pc:inkChg chg="add del">
          <ac:chgData name="יובל כהן" userId="49a6ba0f-d1cc-4c01-8a15-d258a213b2c2" providerId="ADAL" clId="{17EA859D-555A-4EC3-9549-DAE53B78BD07}" dt="2024-05-18T22:37:34.176" v="3034" actId="9405"/>
          <ac:inkMkLst>
            <pc:docMk/>
            <pc:sldMk cId="2932548082" sldId="329"/>
            <ac:inkMk id="21" creationId="{6F7B8BC9-FB22-9CAD-2FAA-563C5E96CF23}"/>
          </ac:inkMkLst>
        </pc:inkChg>
        <pc:cxnChg chg="add mod">
          <ac:chgData name="יובל כהן" userId="49a6ba0f-d1cc-4c01-8a15-d258a213b2c2" providerId="ADAL" clId="{17EA859D-555A-4EC3-9549-DAE53B78BD07}" dt="2024-05-19T11:35:16.283" v="3245" actId="1076"/>
          <ac:cxnSpMkLst>
            <pc:docMk/>
            <pc:sldMk cId="2932548082" sldId="329"/>
            <ac:cxnSpMk id="23" creationId="{9515E79D-35D4-5DF0-E256-7FEDFE5F33AC}"/>
          </ac:cxnSpMkLst>
        </pc:cxnChg>
      </pc:sldChg>
      <pc:sldChg chg="addSp delSp modSp mod modAnim">
        <pc:chgData name="יובל כהן" userId="49a6ba0f-d1cc-4c01-8a15-d258a213b2c2" providerId="ADAL" clId="{17EA859D-555A-4EC3-9549-DAE53B78BD07}" dt="2024-05-24T13:58:54.938" v="3527" actId="1076"/>
        <pc:sldMkLst>
          <pc:docMk/>
          <pc:sldMk cId="2460094969" sldId="330"/>
        </pc:sldMkLst>
        <pc:spChg chg="mod">
          <ac:chgData name="יובל כהן" userId="49a6ba0f-d1cc-4c01-8a15-d258a213b2c2" providerId="ADAL" clId="{17EA859D-555A-4EC3-9549-DAE53B78BD07}" dt="2024-05-24T13:25:29.746" v="3399" actId="113"/>
          <ac:spMkLst>
            <pc:docMk/>
            <pc:sldMk cId="2460094969" sldId="330"/>
            <ac:spMk id="4" creationId="{317EA6A3-666C-84F5-8ECC-72FD4FC4583D}"/>
          </ac:spMkLst>
        </pc:spChg>
        <pc:spChg chg="mod">
          <ac:chgData name="יובל כהן" userId="49a6ba0f-d1cc-4c01-8a15-d258a213b2c2" providerId="ADAL" clId="{17EA859D-555A-4EC3-9549-DAE53B78BD07}" dt="2024-05-24T13:58:54.938" v="3527" actId="1076"/>
          <ac:spMkLst>
            <pc:docMk/>
            <pc:sldMk cId="2460094969" sldId="330"/>
            <ac:spMk id="6" creationId="{1692FEF6-9005-C88E-BEA1-03C6107A2F12}"/>
          </ac:spMkLst>
        </pc:spChg>
        <pc:picChg chg="del mod">
          <ac:chgData name="יובל כהן" userId="49a6ba0f-d1cc-4c01-8a15-d258a213b2c2" providerId="ADAL" clId="{17EA859D-555A-4EC3-9549-DAE53B78BD07}" dt="2024-05-13T20:46:37.425" v="1938" actId="478"/>
          <ac:picMkLst>
            <pc:docMk/>
            <pc:sldMk cId="2460094969" sldId="330"/>
            <ac:picMk id="6" creationId="{00000000-0000-0000-0000-000000000000}"/>
          </ac:picMkLst>
        </pc:picChg>
        <pc:picChg chg="del mod">
          <ac:chgData name="יובל כהן" userId="49a6ba0f-d1cc-4c01-8a15-d258a213b2c2" providerId="ADAL" clId="{17EA859D-555A-4EC3-9549-DAE53B78BD07}" dt="2024-05-13T20:46:38.004" v="1939" actId="478"/>
          <ac:picMkLst>
            <pc:docMk/>
            <pc:sldMk cId="2460094969" sldId="330"/>
            <ac:picMk id="7" creationId="{00000000-0000-0000-0000-000000000000}"/>
          </ac:picMkLst>
        </pc:picChg>
        <pc:picChg chg="add del mod">
          <ac:chgData name="יובל כהן" userId="49a6ba0f-d1cc-4c01-8a15-d258a213b2c2" providerId="ADAL" clId="{17EA859D-555A-4EC3-9549-DAE53B78BD07}" dt="2024-05-13T21:04:58.718" v="2056" actId="478"/>
          <ac:picMkLst>
            <pc:docMk/>
            <pc:sldMk cId="2460094969" sldId="330"/>
            <ac:picMk id="8" creationId="{2010C128-7F95-DBDE-AB3A-A7D7814E21F9}"/>
          </ac:picMkLst>
        </pc:picChg>
        <pc:picChg chg="add del mod">
          <ac:chgData name="יובל כהן" userId="49a6ba0f-d1cc-4c01-8a15-d258a213b2c2" providerId="ADAL" clId="{17EA859D-555A-4EC3-9549-DAE53B78BD07}" dt="2024-05-13T21:04:59.335" v="2057" actId="478"/>
          <ac:picMkLst>
            <pc:docMk/>
            <pc:sldMk cId="2460094969" sldId="330"/>
            <ac:picMk id="10" creationId="{A8CFF7B4-7E6F-BD9C-AF8A-65D802ABC6AF}"/>
          </ac:picMkLst>
        </pc:picChg>
        <pc:picChg chg="add del mod">
          <ac:chgData name="יובל כהן" userId="49a6ba0f-d1cc-4c01-8a15-d258a213b2c2" providerId="ADAL" clId="{17EA859D-555A-4EC3-9549-DAE53B78BD07}" dt="2024-05-13T21:05:01.211" v="2060" actId="478"/>
          <ac:picMkLst>
            <pc:docMk/>
            <pc:sldMk cId="2460094969" sldId="330"/>
            <ac:picMk id="12" creationId="{2D52C776-E84B-11BE-A7B3-39B82F132D91}"/>
          </ac:picMkLst>
        </pc:picChg>
        <pc:picChg chg="add del mod">
          <ac:chgData name="יובל כהן" userId="49a6ba0f-d1cc-4c01-8a15-d258a213b2c2" providerId="ADAL" clId="{17EA859D-555A-4EC3-9549-DAE53B78BD07}" dt="2024-05-13T21:04:59.965" v="2058" actId="478"/>
          <ac:picMkLst>
            <pc:docMk/>
            <pc:sldMk cId="2460094969" sldId="330"/>
            <ac:picMk id="14" creationId="{52515E80-BEE6-3B90-509C-7A5C1A04B779}"/>
          </ac:picMkLst>
        </pc:picChg>
        <pc:picChg chg="add del mod">
          <ac:chgData name="יובל כהן" userId="49a6ba0f-d1cc-4c01-8a15-d258a213b2c2" providerId="ADAL" clId="{17EA859D-555A-4EC3-9549-DAE53B78BD07}" dt="2024-05-13T21:05:00.585" v="2059" actId="478"/>
          <ac:picMkLst>
            <pc:docMk/>
            <pc:sldMk cId="2460094969" sldId="330"/>
            <ac:picMk id="16" creationId="{5E089F45-1D4C-30C1-89A5-36E9F0D8360D}"/>
          </ac:picMkLst>
        </pc:picChg>
        <pc:picChg chg="add del mod">
          <ac:chgData name="יובל כהן" userId="49a6ba0f-d1cc-4c01-8a15-d258a213b2c2" providerId="ADAL" clId="{17EA859D-555A-4EC3-9549-DAE53B78BD07}" dt="2024-05-13T21:04:50.388" v="2045" actId="22"/>
          <ac:picMkLst>
            <pc:docMk/>
            <pc:sldMk cId="2460094969" sldId="330"/>
            <ac:picMk id="18" creationId="{8980748E-22FE-762D-3AA4-3B4AC513C4AA}"/>
          </ac:picMkLst>
        </pc:picChg>
        <pc:picChg chg="add mod">
          <ac:chgData name="יובל כהן" userId="49a6ba0f-d1cc-4c01-8a15-d258a213b2c2" providerId="ADAL" clId="{17EA859D-555A-4EC3-9549-DAE53B78BD07}" dt="2024-05-24T13:58:02.658" v="3522" actId="1076"/>
          <ac:picMkLst>
            <pc:docMk/>
            <pc:sldMk cId="2460094969" sldId="330"/>
            <ac:picMk id="19" creationId="{217DFFA3-BD3A-0DED-3FAF-D7E8EF71DBE1}"/>
          </ac:picMkLst>
        </pc:picChg>
        <pc:picChg chg="add mod">
          <ac:chgData name="יובל כהן" userId="49a6ba0f-d1cc-4c01-8a15-d258a213b2c2" providerId="ADAL" clId="{17EA859D-555A-4EC3-9549-DAE53B78BD07}" dt="2024-05-13T21:07:18.643" v="2080" actId="1076"/>
          <ac:picMkLst>
            <pc:docMk/>
            <pc:sldMk cId="2460094969" sldId="330"/>
            <ac:picMk id="20" creationId="{5BDE9141-2665-978D-301A-501065D11E1E}"/>
          </ac:picMkLst>
        </pc:picChg>
      </pc:sldChg>
      <pc:sldChg chg="addSp delSp modSp mod modAnim">
        <pc:chgData name="יובל כהן" userId="49a6ba0f-d1cc-4c01-8a15-d258a213b2c2" providerId="ADAL" clId="{17EA859D-555A-4EC3-9549-DAE53B78BD07}" dt="2024-05-24T13:56:30.515" v="3516" actId="1076"/>
        <pc:sldMkLst>
          <pc:docMk/>
          <pc:sldMk cId="284304" sldId="331"/>
        </pc:sldMkLst>
        <pc:spChg chg="mod">
          <ac:chgData name="יובל כהן" userId="49a6ba0f-d1cc-4c01-8a15-d258a213b2c2" providerId="ADAL" clId="{17EA859D-555A-4EC3-9549-DAE53B78BD07}" dt="2024-05-18T23:26:29.298" v="3167" actId="20577"/>
          <ac:spMkLst>
            <pc:docMk/>
            <pc:sldMk cId="284304" sldId="331"/>
            <ac:spMk id="4" creationId="{317EA6A3-666C-84F5-8ECC-72FD4FC4583D}"/>
          </ac:spMkLst>
        </pc:spChg>
        <pc:spChg chg="mod">
          <ac:chgData name="יובל כהן" userId="49a6ba0f-d1cc-4c01-8a15-d258a213b2c2" providerId="ADAL" clId="{17EA859D-555A-4EC3-9549-DAE53B78BD07}" dt="2024-05-13T14:01:17" v="1673" actId="1076"/>
          <ac:spMkLst>
            <pc:docMk/>
            <pc:sldMk cId="284304" sldId="331"/>
            <ac:spMk id="5" creationId="{317EA6A3-666C-84F5-8ECC-72FD4FC4583D}"/>
          </ac:spMkLst>
        </pc:spChg>
        <pc:spChg chg="mod">
          <ac:chgData name="יובל כהן" userId="49a6ba0f-d1cc-4c01-8a15-d258a213b2c2" providerId="ADAL" clId="{17EA859D-555A-4EC3-9549-DAE53B78BD07}" dt="2024-05-24T13:56:30.515" v="3516" actId="1076"/>
          <ac:spMkLst>
            <pc:docMk/>
            <pc:sldMk cId="284304" sldId="331"/>
            <ac:spMk id="6" creationId="{756FF927-1FB0-9532-C1DF-DB5D2BAFA41C}"/>
          </ac:spMkLst>
        </pc:spChg>
        <pc:spChg chg="add mod">
          <ac:chgData name="יובל כהן" userId="49a6ba0f-d1cc-4c01-8a15-d258a213b2c2" providerId="ADAL" clId="{17EA859D-555A-4EC3-9549-DAE53B78BD07}" dt="2024-05-19T12:29:59.419" v="3263" actId="1076"/>
          <ac:spMkLst>
            <pc:docMk/>
            <pc:sldMk cId="284304" sldId="331"/>
            <ac:spMk id="17" creationId="{CC516446-2299-C50F-7A91-CA28C2F6802F}"/>
          </ac:spMkLst>
        </pc:spChg>
        <pc:spChg chg="add mod">
          <ac:chgData name="יובל כהן" userId="49a6ba0f-d1cc-4c01-8a15-d258a213b2c2" providerId="ADAL" clId="{17EA859D-555A-4EC3-9549-DAE53B78BD07}" dt="2024-05-19T12:30:03.143" v="3265" actId="1076"/>
          <ac:spMkLst>
            <pc:docMk/>
            <pc:sldMk cId="284304" sldId="331"/>
            <ac:spMk id="18" creationId="{152CF920-1CEB-F83B-0716-24AB550E5D7B}"/>
          </ac:spMkLst>
        </pc:spChg>
        <pc:picChg chg="add del mod">
          <ac:chgData name="יובל כהן" userId="49a6ba0f-d1cc-4c01-8a15-d258a213b2c2" providerId="ADAL" clId="{17EA859D-555A-4EC3-9549-DAE53B78BD07}" dt="2024-05-18T23:11:53.475" v="3124" actId="478"/>
          <ac:picMkLst>
            <pc:docMk/>
            <pc:sldMk cId="284304" sldId="331"/>
            <ac:picMk id="2" creationId="{00000000-0000-0000-0000-000000000000}"/>
          </ac:picMkLst>
        </pc:picChg>
        <pc:picChg chg="add del mod modCrop">
          <ac:chgData name="יובל כהן" userId="49a6ba0f-d1cc-4c01-8a15-d258a213b2c2" providerId="ADAL" clId="{17EA859D-555A-4EC3-9549-DAE53B78BD07}" dt="2024-05-18T23:05:54.694" v="3118" actId="931"/>
          <ac:picMkLst>
            <pc:docMk/>
            <pc:sldMk cId="284304" sldId="331"/>
            <ac:picMk id="7" creationId="{503EA814-6071-A147-5056-F39AD6C2655C}"/>
          </ac:picMkLst>
        </pc:picChg>
        <pc:picChg chg="add del mod modCrop">
          <ac:chgData name="יובל כהן" userId="49a6ba0f-d1cc-4c01-8a15-d258a213b2c2" providerId="ADAL" clId="{17EA859D-555A-4EC3-9549-DAE53B78BD07}" dt="2024-05-19T12:30:41.261" v="3271" actId="1076"/>
          <ac:picMkLst>
            <pc:docMk/>
            <pc:sldMk cId="284304" sldId="331"/>
            <ac:picMk id="8" creationId="{00000000-0000-0000-0000-000000000000}"/>
          </ac:picMkLst>
        </pc:picChg>
        <pc:picChg chg="add del mod modCrop">
          <ac:chgData name="יובל כהן" userId="49a6ba0f-d1cc-4c01-8a15-d258a213b2c2" providerId="ADAL" clId="{17EA859D-555A-4EC3-9549-DAE53B78BD07}" dt="2024-05-18T23:29:29.086" v="3212" actId="478"/>
          <ac:picMkLst>
            <pc:docMk/>
            <pc:sldMk cId="284304" sldId="331"/>
            <ac:picMk id="9" creationId="{00000000-0000-0000-0000-000000000000}"/>
          </ac:picMkLst>
        </pc:picChg>
        <pc:picChg chg="mod modCrop">
          <ac:chgData name="יובל כהן" userId="49a6ba0f-d1cc-4c01-8a15-d258a213b2c2" providerId="ADAL" clId="{17EA859D-555A-4EC3-9549-DAE53B78BD07}" dt="2024-05-19T12:30:22.460" v="3268" actId="1076"/>
          <ac:picMkLst>
            <pc:docMk/>
            <pc:sldMk cId="284304" sldId="331"/>
            <ac:picMk id="10" creationId="{00000000-0000-0000-0000-000000000000}"/>
          </ac:picMkLst>
        </pc:picChg>
        <pc:picChg chg="add mod">
          <ac:chgData name="יובל כהן" userId="49a6ba0f-d1cc-4c01-8a15-d258a213b2c2" providerId="ADAL" clId="{17EA859D-555A-4EC3-9549-DAE53B78BD07}" dt="2024-05-18T23:05:20.833" v="3105" actId="1076"/>
          <ac:picMkLst>
            <pc:docMk/>
            <pc:sldMk cId="284304" sldId="331"/>
            <ac:picMk id="11" creationId="{00000000-0000-0000-0000-000000000000}"/>
          </ac:picMkLst>
        </pc:picChg>
        <pc:picChg chg="add mod">
          <ac:chgData name="יובל כהן" userId="49a6ba0f-d1cc-4c01-8a15-d258a213b2c2" providerId="ADAL" clId="{17EA859D-555A-4EC3-9549-DAE53B78BD07}" dt="2024-05-18T23:05:49.738" v="3108" actId="1076"/>
          <ac:picMkLst>
            <pc:docMk/>
            <pc:sldMk cId="284304" sldId="331"/>
            <ac:picMk id="12" creationId="{00000000-0000-0000-0000-000000000000}"/>
          </ac:picMkLst>
        </pc:picChg>
        <pc:picChg chg="add mod">
          <ac:chgData name="יובל כהן" userId="49a6ba0f-d1cc-4c01-8a15-d258a213b2c2" providerId="ADAL" clId="{17EA859D-555A-4EC3-9549-DAE53B78BD07}" dt="2024-05-19T12:30:37.770" v="3270" actId="1076"/>
          <ac:picMkLst>
            <pc:docMk/>
            <pc:sldMk cId="284304" sldId="331"/>
            <ac:picMk id="14" creationId="{1ACE9495-8062-3DA5-24B0-0F7465AE8291}"/>
          </ac:picMkLst>
        </pc:picChg>
        <pc:picChg chg="add mod">
          <ac:chgData name="יובל כהן" userId="49a6ba0f-d1cc-4c01-8a15-d258a213b2c2" providerId="ADAL" clId="{17EA859D-555A-4EC3-9549-DAE53B78BD07}" dt="2024-05-19T12:30:28.705" v="3269" actId="1076"/>
          <ac:picMkLst>
            <pc:docMk/>
            <pc:sldMk cId="284304" sldId="331"/>
            <ac:picMk id="16" creationId="{27CD9845-9E5B-F9AC-F13F-4E403207B1ED}"/>
          </ac:picMkLst>
        </pc:picChg>
      </pc:sldChg>
      <pc:sldChg chg="addSp delSp modSp add mod modAnim">
        <pc:chgData name="יובל כהן" userId="49a6ba0f-d1cc-4c01-8a15-d258a213b2c2" providerId="ADAL" clId="{17EA859D-555A-4EC3-9549-DAE53B78BD07}" dt="2024-05-24T13:52:07.663" v="3491" actId="1076"/>
        <pc:sldMkLst>
          <pc:docMk/>
          <pc:sldMk cId="3038755260" sldId="332"/>
        </pc:sldMkLst>
        <pc:spChg chg="mod">
          <ac:chgData name="יובל כהן" userId="49a6ba0f-d1cc-4c01-8a15-d258a213b2c2" providerId="ADAL" clId="{17EA859D-555A-4EC3-9549-DAE53B78BD07}" dt="2024-05-12T12:55:27.722" v="877" actId="1076"/>
          <ac:spMkLst>
            <pc:docMk/>
            <pc:sldMk cId="3038755260" sldId="332"/>
            <ac:spMk id="2" creationId="{19733F92-A70E-66E1-7293-EFD35E81C93F}"/>
          </ac:spMkLst>
        </pc:spChg>
        <pc:spChg chg="mod">
          <ac:chgData name="יובל כהן" userId="49a6ba0f-d1cc-4c01-8a15-d258a213b2c2" providerId="ADAL" clId="{17EA859D-555A-4EC3-9549-DAE53B78BD07}" dt="2024-05-24T13:52:07.663" v="3491" actId="1076"/>
          <ac:spMkLst>
            <pc:docMk/>
            <pc:sldMk cId="3038755260" sldId="332"/>
            <ac:spMk id="5" creationId="{CCB00E8B-D6A5-149F-76A6-7C1EA34F8DBC}"/>
          </ac:spMkLst>
        </pc:spChg>
        <pc:spChg chg="mod">
          <ac:chgData name="יובל כהן" userId="49a6ba0f-d1cc-4c01-8a15-d258a213b2c2" providerId="ADAL" clId="{17EA859D-555A-4EC3-9549-DAE53B78BD07}" dt="2024-05-12T13:08:23.272" v="916" actId="20577"/>
          <ac:spMkLst>
            <pc:docMk/>
            <pc:sldMk cId="3038755260" sldId="332"/>
            <ac:spMk id="6" creationId="{4C395DE8-E308-ED20-BE76-DAFF7A15213A}"/>
          </ac:spMkLst>
        </pc:spChg>
        <pc:picChg chg="add del mod">
          <ac:chgData name="יובל כהן" userId="49a6ba0f-d1cc-4c01-8a15-d258a213b2c2" providerId="ADAL" clId="{17EA859D-555A-4EC3-9549-DAE53B78BD07}" dt="2024-05-19T11:26:39.190" v="3243" actId="478"/>
          <ac:picMkLst>
            <pc:docMk/>
            <pc:sldMk cId="3038755260" sldId="332"/>
            <ac:picMk id="4" creationId="{649E101F-73B9-3F56-5982-2F1BA1B55EB3}"/>
          </ac:picMkLst>
        </pc:picChg>
        <pc:picChg chg="del">
          <ac:chgData name="יובל כהן" userId="49a6ba0f-d1cc-4c01-8a15-d258a213b2c2" providerId="ADAL" clId="{17EA859D-555A-4EC3-9549-DAE53B78BD07}" dt="2024-05-12T12:55:31.873" v="878" actId="478"/>
          <ac:picMkLst>
            <pc:docMk/>
            <pc:sldMk cId="3038755260" sldId="332"/>
            <ac:picMk id="5" creationId="{ECF42131-20D2-05A5-9128-0C6898079473}"/>
          </ac:picMkLst>
        </pc:picChg>
        <pc:picChg chg="add mod">
          <ac:chgData name="יובל כהן" userId="49a6ba0f-d1cc-4c01-8a15-d258a213b2c2" providerId="ADAL" clId="{17EA859D-555A-4EC3-9549-DAE53B78BD07}" dt="2024-05-24T12:41:27.163" v="3304" actId="1076"/>
          <ac:picMkLst>
            <pc:docMk/>
            <pc:sldMk cId="3038755260" sldId="332"/>
            <ac:picMk id="7" creationId="{65FD3DD0-524E-B75F-D471-92FBF9B4398B}"/>
          </ac:picMkLst>
        </pc:picChg>
      </pc:sldChg>
      <pc:sldChg chg="addSp delSp modSp add mod modAnim">
        <pc:chgData name="יובל כהן" userId="49a6ba0f-d1cc-4c01-8a15-d258a213b2c2" providerId="ADAL" clId="{17EA859D-555A-4EC3-9549-DAE53B78BD07}" dt="2024-05-24T14:47:45.955" v="3600" actId="1076"/>
        <pc:sldMkLst>
          <pc:docMk/>
          <pc:sldMk cId="3586857267" sldId="333"/>
        </pc:sldMkLst>
        <pc:spChg chg="mod">
          <ac:chgData name="יובל כהן" userId="49a6ba0f-d1cc-4c01-8a15-d258a213b2c2" providerId="ADAL" clId="{17EA859D-555A-4EC3-9549-DAE53B78BD07}" dt="2024-05-12T13:16:01.933" v="927"/>
          <ac:spMkLst>
            <pc:docMk/>
            <pc:sldMk cId="3586857267" sldId="333"/>
            <ac:spMk id="2" creationId="{19733F92-A70E-66E1-7293-EFD35E81C93F}"/>
          </ac:spMkLst>
        </pc:spChg>
        <pc:spChg chg="mod">
          <ac:chgData name="יובל כהן" userId="49a6ba0f-d1cc-4c01-8a15-d258a213b2c2" providerId="ADAL" clId="{17EA859D-555A-4EC3-9549-DAE53B78BD07}" dt="2024-05-12T13:16:53.568" v="942" actId="20577"/>
          <ac:spMkLst>
            <pc:docMk/>
            <pc:sldMk cId="3586857267" sldId="333"/>
            <ac:spMk id="6" creationId="{4C395DE8-E308-ED20-BE76-DAFF7A15213A}"/>
          </ac:spMkLst>
        </pc:spChg>
        <pc:spChg chg="mod">
          <ac:chgData name="יובל כהן" userId="49a6ba0f-d1cc-4c01-8a15-d258a213b2c2" providerId="ADAL" clId="{17EA859D-555A-4EC3-9549-DAE53B78BD07}" dt="2024-05-24T13:51:13.308" v="3486" actId="1076"/>
          <ac:spMkLst>
            <pc:docMk/>
            <pc:sldMk cId="3586857267" sldId="333"/>
            <ac:spMk id="7" creationId="{53253039-B693-70FB-7A4F-119C60ADCA02}"/>
          </ac:spMkLst>
        </pc:spChg>
        <pc:picChg chg="del">
          <ac:chgData name="יובל כהן" userId="49a6ba0f-d1cc-4c01-8a15-d258a213b2c2" providerId="ADAL" clId="{17EA859D-555A-4EC3-9549-DAE53B78BD07}" dt="2024-05-12T13:15:36.968" v="925" actId="478"/>
          <ac:picMkLst>
            <pc:docMk/>
            <pc:sldMk cId="3586857267" sldId="333"/>
            <ac:picMk id="4" creationId="{649E101F-73B9-3F56-5982-2F1BA1B55EB3}"/>
          </ac:picMkLst>
        </pc:picChg>
        <pc:picChg chg="add mod">
          <ac:chgData name="יובל כהן" userId="49a6ba0f-d1cc-4c01-8a15-d258a213b2c2" providerId="ADAL" clId="{17EA859D-555A-4EC3-9549-DAE53B78BD07}" dt="2024-05-24T14:47:45.955" v="3600" actId="1076"/>
          <ac:picMkLst>
            <pc:docMk/>
            <pc:sldMk cId="3586857267" sldId="333"/>
            <ac:picMk id="5" creationId="{3C97DAAA-E545-6DBD-2BCF-5B9223FCB1C6}"/>
          </ac:picMkLst>
        </pc:picChg>
      </pc:sldChg>
      <pc:sldChg chg="addSp delSp modSp add mod modAnim">
        <pc:chgData name="יובל כהן" userId="49a6ba0f-d1cc-4c01-8a15-d258a213b2c2" providerId="ADAL" clId="{17EA859D-555A-4EC3-9549-DAE53B78BD07}" dt="2024-05-24T13:49:40.552" v="3477" actId="1076"/>
        <pc:sldMkLst>
          <pc:docMk/>
          <pc:sldMk cId="3026155025" sldId="334"/>
        </pc:sldMkLst>
        <pc:spChg chg="mod">
          <ac:chgData name="יובל כהן" userId="49a6ba0f-d1cc-4c01-8a15-d258a213b2c2" providerId="ADAL" clId="{17EA859D-555A-4EC3-9549-DAE53B78BD07}" dt="2024-05-12T13:26:16.442" v="961" actId="20577"/>
          <ac:spMkLst>
            <pc:docMk/>
            <pc:sldMk cId="3026155025" sldId="334"/>
            <ac:spMk id="2" creationId="{19733F92-A70E-66E1-7293-EFD35E81C93F}"/>
          </ac:spMkLst>
        </pc:spChg>
        <pc:spChg chg="mod">
          <ac:chgData name="יובל כהן" userId="49a6ba0f-d1cc-4c01-8a15-d258a213b2c2" providerId="ADAL" clId="{17EA859D-555A-4EC3-9549-DAE53B78BD07}" dt="2024-05-24T13:29:57.333" v="3403" actId="20577"/>
          <ac:spMkLst>
            <pc:docMk/>
            <pc:sldMk cId="3026155025" sldId="334"/>
            <ac:spMk id="6" creationId="{4C395DE8-E308-ED20-BE76-DAFF7A15213A}"/>
          </ac:spMkLst>
        </pc:spChg>
        <pc:spChg chg="mod">
          <ac:chgData name="יובל כהן" userId="49a6ba0f-d1cc-4c01-8a15-d258a213b2c2" providerId="ADAL" clId="{17EA859D-555A-4EC3-9549-DAE53B78BD07}" dt="2024-05-24T13:49:40.552" v="3477" actId="1076"/>
          <ac:spMkLst>
            <pc:docMk/>
            <pc:sldMk cId="3026155025" sldId="334"/>
            <ac:spMk id="7" creationId="{29BF111E-8801-35D2-C456-9AAAA1090A2C}"/>
          </ac:spMkLst>
        </pc:spChg>
        <pc:picChg chg="add mod">
          <ac:chgData name="יובל כהן" userId="49a6ba0f-d1cc-4c01-8a15-d258a213b2c2" providerId="ADAL" clId="{17EA859D-555A-4EC3-9549-DAE53B78BD07}" dt="2024-05-24T12:41:48.639" v="3310" actId="1076"/>
          <ac:picMkLst>
            <pc:docMk/>
            <pc:sldMk cId="3026155025" sldId="334"/>
            <ac:picMk id="4" creationId="{7010E81D-B7E1-7ABC-50CB-A25C632DFB34}"/>
          </ac:picMkLst>
        </pc:picChg>
        <pc:picChg chg="del">
          <ac:chgData name="יובל כהן" userId="49a6ba0f-d1cc-4c01-8a15-d258a213b2c2" providerId="ADAL" clId="{17EA859D-555A-4EC3-9549-DAE53B78BD07}" dt="2024-05-12T13:25:32.169" v="955" actId="478"/>
          <ac:picMkLst>
            <pc:docMk/>
            <pc:sldMk cId="3026155025" sldId="334"/>
            <ac:picMk id="5" creationId="{3C97DAAA-E545-6DBD-2BCF-5B9223FCB1C6}"/>
          </ac:picMkLst>
        </pc:picChg>
      </pc:sldChg>
      <pc:sldChg chg="addSp delSp modSp add mod modAnim">
        <pc:chgData name="יובל כהן" userId="49a6ba0f-d1cc-4c01-8a15-d258a213b2c2" providerId="ADAL" clId="{17EA859D-555A-4EC3-9549-DAE53B78BD07}" dt="2024-05-24T13:49:27.344" v="3476" actId="1076"/>
        <pc:sldMkLst>
          <pc:docMk/>
          <pc:sldMk cId="3635650000" sldId="335"/>
        </pc:sldMkLst>
        <pc:spChg chg="mod">
          <ac:chgData name="יובל כהן" userId="49a6ba0f-d1cc-4c01-8a15-d258a213b2c2" providerId="ADAL" clId="{17EA859D-555A-4EC3-9549-DAE53B78BD07}" dt="2024-05-12T13:35:38.030" v="982"/>
          <ac:spMkLst>
            <pc:docMk/>
            <pc:sldMk cId="3635650000" sldId="335"/>
            <ac:spMk id="2" creationId="{19733F92-A70E-66E1-7293-EFD35E81C93F}"/>
          </ac:spMkLst>
        </pc:spChg>
        <pc:spChg chg="mod">
          <ac:chgData name="יובל כהן" userId="49a6ba0f-d1cc-4c01-8a15-d258a213b2c2" providerId="ADAL" clId="{17EA859D-555A-4EC3-9549-DAE53B78BD07}" dt="2024-05-12T13:45:32.552" v="1037" actId="20577"/>
          <ac:spMkLst>
            <pc:docMk/>
            <pc:sldMk cId="3635650000" sldId="335"/>
            <ac:spMk id="6" creationId="{4C395DE8-E308-ED20-BE76-DAFF7A15213A}"/>
          </ac:spMkLst>
        </pc:spChg>
        <pc:spChg chg="mod">
          <ac:chgData name="יובל כהן" userId="49a6ba0f-d1cc-4c01-8a15-d258a213b2c2" providerId="ADAL" clId="{17EA859D-555A-4EC3-9549-DAE53B78BD07}" dt="2024-05-24T13:49:27.344" v="3476" actId="1076"/>
          <ac:spMkLst>
            <pc:docMk/>
            <pc:sldMk cId="3635650000" sldId="335"/>
            <ac:spMk id="7" creationId="{B3CD30E9-174D-147F-1A6A-CB5563BC3D42}"/>
          </ac:spMkLst>
        </pc:spChg>
        <pc:picChg chg="del">
          <ac:chgData name="יובל כהן" userId="49a6ba0f-d1cc-4c01-8a15-d258a213b2c2" providerId="ADAL" clId="{17EA859D-555A-4EC3-9549-DAE53B78BD07}" dt="2024-05-12T13:36:42.187" v="998" actId="478"/>
          <ac:picMkLst>
            <pc:docMk/>
            <pc:sldMk cId="3635650000" sldId="335"/>
            <ac:picMk id="4" creationId="{7010E81D-B7E1-7ABC-50CB-A25C632DFB34}"/>
          </ac:picMkLst>
        </pc:picChg>
        <pc:picChg chg="add mod">
          <ac:chgData name="יובל כהן" userId="49a6ba0f-d1cc-4c01-8a15-d258a213b2c2" providerId="ADAL" clId="{17EA859D-555A-4EC3-9549-DAE53B78BD07}" dt="2024-05-24T12:42:01.175" v="3313" actId="1076"/>
          <ac:picMkLst>
            <pc:docMk/>
            <pc:sldMk cId="3635650000" sldId="335"/>
            <ac:picMk id="5" creationId="{E8F91ABC-9E4D-2031-EE9A-DC29DE181A55}"/>
          </ac:picMkLst>
        </pc:picChg>
      </pc:sldChg>
      <pc:sldChg chg="addSp delSp modSp add mod modAnim">
        <pc:chgData name="יובל כהן" userId="49a6ba0f-d1cc-4c01-8a15-d258a213b2c2" providerId="ADAL" clId="{17EA859D-555A-4EC3-9549-DAE53B78BD07}" dt="2024-05-24T13:38:20.636" v="3423" actId="1076"/>
        <pc:sldMkLst>
          <pc:docMk/>
          <pc:sldMk cId="2908315569" sldId="336"/>
        </pc:sldMkLst>
        <pc:spChg chg="mod">
          <ac:chgData name="יובל כהן" userId="49a6ba0f-d1cc-4c01-8a15-d258a213b2c2" providerId="ADAL" clId="{17EA859D-555A-4EC3-9549-DAE53B78BD07}" dt="2024-05-12T14:03:19.516" v="1092"/>
          <ac:spMkLst>
            <pc:docMk/>
            <pc:sldMk cId="2908315569" sldId="336"/>
            <ac:spMk id="2" creationId="{FDACB0EE-8113-5797-1552-887D57490DB0}"/>
          </ac:spMkLst>
        </pc:spChg>
        <pc:spChg chg="mod">
          <ac:chgData name="יובל כהן" userId="49a6ba0f-d1cc-4c01-8a15-d258a213b2c2" providerId="ADAL" clId="{17EA859D-555A-4EC3-9549-DAE53B78BD07}" dt="2024-05-24T13:38:20.636" v="3423" actId="1076"/>
          <ac:spMkLst>
            <pc:docMk/>
            <pc:sldMk cId="2908315569" sldId="336"/>
            <ac:spMk id="6" creationId="{8AE9442D-0AD6-D6C5-1B22-AA69D0C20517}"/>
          </ac:spMkLst>
        </pc:spChg>
        <pc:picChg chg="add del mod">
          <ac:chgData name="יובל כהן" userId="49a6ba0f-d1cc-4c01-8a15-d258a213b2c2" providerId="ADAL" clId="{17EA859D-555A-4EC3-9549-DAE53B78BD07}" dt="2024-05-24T12:43:34.918" v="3331" actId="1076"/>
          <ac:picMkLst>
            <pc:docMk/>
            <pc:sldMk cId="2908315569" sldId="336"/>
            <ac:picMk id="5" creationId="{58A60312-A5E8-5A02-1343-E95A1E2ED2A5}"/>
          </ac:picMkLst>
        </pc:picChg>
        <pc:picChg chg="del">
          <ac:chgData name="יובל כהן" userId="49a6ba0f-d1cc-4c01-8a15-d258a213b2c2" providerId="ADAL" clId="{17EA859D-555A-4EC3-9549-DAE53B78BD07}" dt="2024-05-12T14:01:23.286" v="1069" actId="478"/>
          <ac:picMkLst>
            <pc:docMk/>
            <pc:sldMk cId="2908315569" sldId="336"/>
            <ac:picMk id="11" creationId="{8A4E4365-BA35-7345-E9D7-6536AC6B0FAC}"/>
          </ac:picMkLst>
        </pc:picChg>
      </pc:sldChg>
      <pc:sldChg chg="addSp delSp modSp add mod modAnim">
        <pc:chgData name="יובל כהן" userId="49a6ba0f-d1cc-4c01-8a15-d258a213b2c2" providerId="ADAL" clId="{17EA859D-555A-4EC3-9549-DAE53B78BD07}" dt="2024-05-24T13:57:45.424" v="3521" actId="1076"/>
        <pc:sldMkLst>
          <pc:docMk/>
          <pc:sldMk cId="1937647525" sldId="337"/>
        </pc:sldMkLst>
        <pc:spChg chg="mod">
          <ac:chgData name="יובל כהן" userId="49a6ba0f-d1cc-4c01-8a15-d258a213b2c2" providerId="ADAL" clId="{17EA859D-555A-4EC3-9549-DAE53B78BD07}" dt="2024-05-18T21:35:36.644" v="2820" actId="113"/>
          <ac:spMkLst>
            <pc:docMk/>
            <pc:sldMk cId="1937647525" sldId="337"/>
            <ac:spMk id="4" creationId="{317EA6A3-666C-84F5-8ECC-72FD4FC4583D}"/>
          </ac:spMkLst>
        </pc:spChg>
        <pc:spChg chg="mod">
          <ac:chgData name="יובל כהן" userId="49a6ba0f-d1cc-4c01-8a15-d258a213b2c2" providerId="ADAL" clId="{17EA859D-555A-4EC3-9549-DAE53B78BD07}" dt="2024-05-24T13:57:45.424" v="3521" actId="1076"/>
          <ac:spMkLst>
            <pc:docMk/>
            <pc:sldMk cId="1937647525" sldId="337"/>
            <ac:spMk id="6" creationId="{27DA74A8-90BE-789B-7C4F-3DD2490E8CAF}"/>
          </ac:spMkLst>
        </pc:spChg>
        <pc:picChg chg="del mod">
          <ac:chgData name="יובל כהן" userId="49a6ba0f-d1cc-4c01-8a15-d258a213b2c2" providerId="ADAL" clId="{17EA859D-555A-4EC3-9549-DAE53B78BD07}" dt="2024-05-13T21:07:50.169" v="2082" actId="478"/>
          <ac:picMkLst>
            <pc:docMk/>
            <pc:sldMk cId="1937647525" sldId="337"/>
            <ac:picMk id="6" creationId="{00000000-0000-0000-0000-000000000000}"/>
          </ac:picMkLst>
        </pc:picChg>
        <pc:picChg chg="del mod">
          <ac:chgData name="יובל כהן" userId="49a6ba0f-d1cc-4c01-8a15-d258a213b2c2" providerId="ADAL" clId="{17EA859D-555A-4EC3-9549-DAE53B78BD07}" dt="2024-05-13T21:07:50.743" v="2083" actId="478"/>
          <ac:picMkLst>
            <pc:docMk/>
            <pc:sldMk cId="1937647525" sldId="337"/>
            <ac:picMk id="7" creationId="{00000000-0000-0000-0000-000000000000}"/>
          </ac:picMkLst>
        </pc:picChg>
        <pc:picChg chg="add mod">
          <ac:chgData name="יובל כהן" userId="49a6ba0f-d1cc-4c01-8a15-d258a213b2c2" providerId="ADAL" clId="{17EA859D-555A-4EC3-9549-DAE53B78BD07}" dt="2024-05-18T23:00:26.627" v="3084" actId="14100"/>
          <ac:picMkLst>
            <pc:docMk/>
            <pc:sldMk cId="1937647525" sldId="337"/>
            <ac:picMk id="8" creationId="{E2CE669E-44D4-E44E-C55A-3B5787A11886}"/>
          </ac:picMkLst>
        </pc:picChg>
        <pc:picChg chg="add mod">
          <ac:chgData name="יובל כהן" userId="49a6ba0f-d1cc-4c01-8a15-d258a213b2c2" providerId="ADAL" clId="{17EA859D-555A-4EC3-9549-DAE53B78BD07}" dt="2024-05-18T23:00:03.316" v="3081" actId="1076"/>
          <ac:picMkLst>
            <pc:docMk/>
            <pc:sldMk cId="1937647525" sldId="337"/>
            <ac:picMk id="10" creationId="{52A7B00C-A392-24FF-7B32-A8C4F63DAB13}"/>
          </ac:picMkLst>
        </pc:picChg>
        <pc:picChg chg="add del mod">
          <ac:chgData name="יובל כהן" userId="49a6ba0f-d1cc-4c01-8a15-d258a213b2c2" providerId="ADAL" clId="{17EA859D-555A-4EC3-9549-DAE53B78BD07}" dt="2024-05-13T21:13:01.306" v="2120" actId="22"/>
          <ac:picMkLst>
            <pc:docMk/>
            <pc:sldMk cId="1937647525" sldId="337"/>
            <ac:picMk id="12" creationId="{E4424E1A-E7D6-8955-433B-321D74EDB197}"/>
          </ac:picMkLst>
        </pc:picChg>
        <pc:picChg chg="add del mod">
          <ac:chgData name="יובל כהן" userId="49a6ba0f-d1cc-4c01-8a15-d258a213b2c2" providerId="ADAL" clId="{17EA859D-555A-4EC3-9549-DAE53B78BD07}" dt="2024-05-18T21:01:04.126" v="2466" actId="478"/>
          <ac:picMkLst>
            <pc:docMk/>
            <pc:sldMk cId="1937647525" sldId="337"/>
            <ac:picMk id="14" creationId="{C1EBEBD5-B394-2431-BD3B-BE22021D1EB4}"/>
          </ac:picMkLst>
        </pc:picChg>
        <pc:picChg chg="add del mod">
          <ac:chgData name="יובל כהן" userId="49a6ba0f-d1cc-4c01-8a15-d258a213b2c2" providerId="ADAL" clId="{17EA859D-555A-4EC3-9549-DAE53B78BD07}" dt="2024-05-18T21:01:05.355" v="2467" actId="478"/>
          <ac:picMkLst>
            <pc:docMk/>
            <pc:sldMk cId="1937647525" sldId="337"/>
            <ac:picMk id="16" creationId="{B03F7624-6169-96C8-4D9B-76AA5AD97315}"/>
          </ac:picMkLst>
        </pc:picChg>
      </pc:sldChg>
      <pc:sldChg chg="addSp delSp modSp add mod modAnim">
        <pc:chgData name="יובל כהן" userId="49a6ba0f-d1cc-4c01-8a15-d258a213b2c2" providerId="ADAL" clId="{17EA859D-555A-4EC3-9549-DAE53B78BD07}" dt="2024-05-26T16:16:05.042" v="3607" actId="15"/>
        <pc:sldMkLst>
          <pc:docMk/>
          <pc:sldMk cId="3900142608" sldId="338"/>
        </pc:sldMkLst>
        <pc:spChg chg="mod">
          <ac:chgData name="יובל כהן" userId="49a6ba0f-d1cc-4c01-8a15-d258a213b2c2" providerId="ADAL" clId="{17EA859D-555A-4EC3-9549-DAE53B78BD07}" dt="2024-05-26T16:16:05.042" v="3607" actId="15"/>
          <ac:spMkLst>
            <pc:docMk/>
            <pc:sldMk cId="3900142608" sldId="338"/>
            <ac:spMk id="4" creationId="{317EA6A3-666C-84F5-8ECC-72FD4FC4583D}"/>
          </ac:spMkLst>
        </pc:spChg>
        <pc:spChg chg="mod">
          <ac:chgData name="יובל כהן" userId="49a6ba0f-d1cc-4c01-8a15-d258a213b2c2" providerId="ADAL" clId="{17EA859D-555A-4EC3-9549-DAE53B78BD07}" dt="2024-05-24T13:55:43.692" v="3511" actId="1076"/>
          <ac:spMkLst>
            <pc:docMk/>
            <pc:sldMk cId="3900142608" sldId="338"/>
            <ac:spMk id="6" creationId="{06DE1D96-EABE-8193-7365-C73C031EA2FB}"/>
          </ac:spMkLst>
        </pc:spChg>
        <pc:spChg chg="add mod">
          <ac:chgData name="יובל כהן" userId="49a6ba0f-d1cc-4c01-8a15-d258a213b2c2" providerId="ADAL" clId="{17EA859D-555A-4EC3-9549-DAE53B78BD07}" dt="2024-05-18T21:30:20.026" v="2772" actId="767"/>
          <ac:spMkLst>
            <pc:docMk/>
            <pc:sldMk cId="3900142608" sldId="338"/>
            <ac:spMk id="21" creationId="{512C71CD-DC9E-E655-0161-20E0D73B5929}"/>
          </ac:spMkLst>
        </pc:spChg>
        <pc:spChg chg="add del mod">
          <ac:chgData name="יובל כהן" userId="49a6ba0f-d1cc-4c01-8a15-d258a213b2c2" providerId="ADAL" clId="{17EA859D-555A-4EC3-9549-DAE53B78BD07}" dt="2024-05-18T21:37:12.153" v="2838" actId="478"/>
          <ac:spMkLst>
            <pc:docMk/>
            <pc:sldMk cId="3900142608" sldId="338"/>
            <ac:spMk id="22" creationId="{302BB972-6483-49BE-44DC-04D8BC24023D}"/>
          </ac:spMkLst>
        </pc:spChg>
        <pc:picChg chg="del">
          <ac:chgData name="יובל כהן" userId="49a6ba0f-d1cc-4c01-8a15-d258a213b2c2" providerId="ADAL" clId="{17EA859D-555A-4EC3-9549-DAE53B78BD07}" dt="2024-05-18T21:03:48.985" v="2493" actId="478"/>
          <ac:picMkLst>
            <pc:docMk/>
            <pc:sldMk cId="3900142608" sldId="338"/>
            <ac:picMk id="2" creationId="{00000000-0000-0000-0000-000000000000}"/>
          </ac:picMkLst>
        </pc:picChg>
        <pc:picChg chg="add mod">
          <ac:chgData name="יובל כהן" userId="49a6ba0f-d1cc-4c01-8a15-d258a213b2c2" providerId="ADAL" clId="{17EA859D-555A-4EC3-9549-DAE53B78BD07}" dt="2024-05-18T21:30:28.191" v="2785" actId="1076"/>
          <ac:picMkLst>
            <pc:docMk/>
            <pc:sldMk cId="3900142608" sldId="338"/>
            <ac:picMk id="7" creationId="{8C2A0851-DD0F-FBAC-4CD3-983E096C3E38}"/>
          </ac:picMkLst>
        </pc:picChg>
        <pc:picChg chg="del">
          <ac:chgData name="יובל כהן" userId="49a6ba0f-d1cc-4c01-8a15-d258a213b2c2" providerId="ADAL" clId="{17EA859D-555A-4EC3-9549-DAE53B78BD07}" dt="2024-05-18T21:03:49.629" v="2494" actId="478"/>
          <ac:picMkLst>
            <pc:docMk/>
            <pc:sldMk cId="3900142608" sldId="338"/>
            <ac:picMk id="8" creationId="{00000000-0000-0000-0000-000000000000}"/>
          </ac:picMkLst>
        </pc:picChg>
        <pc:picChg chg="del">
          <ac:chgData name="יובל כהן" userId="49a6ba0f-d1cc-4c01-8a15-d258a213b2c2" providerId="ADAL" clId="{17EA859D-555A-4EC3-9549-DAE53B78BD07}" dt="2024-05-18T21:03:50.261" v="2495" actId="478"/>
          <ac:picMkLst>
            <pc:docMk/>
            <pc:sldMk cId="3900142608" sldId="338"/>
            <ac:picMk id="9" creationId="{00000000-0000-0000-0000-000000000000}"/>
          </ac:picMkLst>
        </pc:picChg>
        <pc:picChg chg="del">
          <ac:chgData name="יובל כהן" userId="49a6ba0f-d1cc-4c01-8a15-d258a213b2c2" providerId="ADAL" clId="{17EA859D-555A-4EC3-9549-DAE53B78BD07}" dt="2024-05-18T21:03:50.873" v="2496" actId="478"/>
          <ac:picMkLst>
            <pc:docMk/>
            <pc:sldMk cId="3900142608" sldId="338"/>
            <ac:picMk id="10" creationId="{00000000-0000-0000-0000-000000000000}"/>
          </ac:picMkLst>
        </pc:picChg>
        <pc:picChg chg="add del mod">
          <ac:chgData name="יובל כהן" userId="49a6ba0f-d1cc-4c01-8a15-d258a213b2c2" providerId="ADAL" clId="{17EA859D-555A-4EC3-9549-DAE53B78BD07}" dt="2024-05-18T21:09:04.599" v="2549" actId="22"/>
          <ac:picMkLst>
            <pc:docMk/>
            <pc:sldMk cId="3900142608" sldId="338"/>
            <ac:picMk id="12" creationId="{26948062-838B-7F90-9E56-2FBA8954A299}"/>
          </ac:picMkLst>
        </pc:picChg>
        <pc:picChg chg="add mod">
          <ac:chgData name="יובל כהן" userId="49a6ba0f-d1cc-4c01-8a15-d258a213b2c2" providerId="ADAL" clId="{17EA859D-555A-4EC3-9549-DAE53B78BD07}" dt="2024-05-24T13:28:15.467" v="3402" actId="14100"/>
          <ac:picMkLst>
            <pc:docMk/>
            <pc:sldMk cId="3900142608" sldId="338"/>
            <ac:picMk id="14" creationId="{3DB496BA-15E8-37FE-C847-3832FBCF4C72}"/>
          </ac:picMkLst>
        </pc:picChg>
        <pc:picChg chg="add mod">
          <ac:chgData name="יובל כהן" userId="49a6ba0f-d1cc-4c01-8a15-d258a213b2c2" providerId="ADAL" clId="{17EA859D-555A-4EC3-9549-DAE53B78BD07}" dt="2024-05-18T21:30:21.787" v="2775" actId="14100"/>
          <ac:picMkLst>
            <pc:docMk/>
            <pc:sldMk cId="3900142608" sldId="338"/>
            <ac:picMk id="16" creationId="{E7B38771-414B-E5B1-E351-20AA30961875}"/>
          </ac:picMkLst>
        </pc:picChg>
        <pc:picChg chg="add del mod modCrop">
          <ac:chgData name="יובל כהן" userId="49a6ba0f-d1cc-4c01-8a15-d258a213b2c2" providerId="ADAL" clId="{17EA859D-555A-4EC3-9549-DAE53B78BD07}" dt="2024-05-24T13:28:02.063" v="3400" actId="14100"/>
          <ac:picMkLst>
            <pc:docMk/>
            <pc:sldMk cId="3900142608" sldId="338"/>
            <ac:picMk id="18" creationId="{40AF10EB-C8D5-5A13-82D9-7C6D4A4FCDA3}"/>
          </ac:picMkLst>
        </pc:picChg>
        <pc:picChg chg="add del mod">
          <ac:chgData name="יובל כהן" userId="49a6ba0f-d1cc-4c01-8a15-d258a213b2c2" providerId="ADAL" clId="{17EA859D-555A-4EC3-9549-DAE53B78BD07}" dt="2024-05-18T21:30:25.167" v="2780" actId="22"/>
          <ac:picMkLst>
            <pc:docMk/>
            <pc:sldMk cId="3900142608" sldId="338"/>
            <ac:picMk id="20" creationId="{31F21B5C-438F-B169-0592-FD6444D5C89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1CC43-D401-4A18-9908-5F0C9CAC7C47}" type="datetimeFigureOut">
              <a:t>ט"ו/אלול/תשפ"ד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E8EED-2283-46F8-B56D-4AD5DB5B5F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9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8EED-2283-46F8-B56D-4AD5DB5B5FC9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038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8EED-2283-46F8-B56D-4AD5DB5B5FC9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9751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8EED-2283-46F8-B56D-4AD5DB5B5FC9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9050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8EED-2283-46F8-B56D-4AD5DB5B5FC9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30032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8EED-2283-46F8-B56D-4AD5DB5B5FC9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3533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8EED-2283-46F8-B56D-4AD5DB5B5FC9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1310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8EED-2283-46F8-B56D-4AD5DB5B5FC9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4400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8EED-2283-46F8-B56D-4AD5DB5B5FC9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17822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8EED-2283-46F8-B56D-4AD5DB5B5FC9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4219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8EED-2283-46F8-B56D-4AD5DB5B5FC9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3299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8EED-2283-46F8-B56D-4AD5DB5B5FC9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2740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8EED-2283-46F8-B56D-4AD5DB5B5FC9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8989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8EED-2283-46F8-B56D-4AD5DB5B5FC9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8219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8EED-2283-46F8-B56D-4AD5DB5B5FC9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8891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8EED-2283-46F8-B56D-4AD5DB5B5FC9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2058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8EED-2283-46F8-B56D-4AD5DB5B5FC9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8486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8EED-2283-46F8-B56D-4AD5DB5B5FC9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82272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8EED-2283-46F8-B56D-4AD5DB5B5FC9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5696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8EED-2283-46F8-B56D-4AD5DB5B5FC9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8947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8EED-2283-46F8-B56D-4AD5DB5B5FC9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5615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8EED-2283-46F8-B56D-4AD5DB5B5FC9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2372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05EC574-8E94-4A7B-AE9A-A885681979AA}" type="datetime1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35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B2405-2222-4EC8-9C93-CFA9E7A5686B}" type="datetime1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583E-2211-4FE4-9B58-EDDCA1F3AB5A}" type="datetime1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28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6AA47-7813-4C2D-A10A-A79C05EE4303}" type="datetime1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1886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E478-AA85-4C9E-BAC3-2C18BFA06264}" type="datetime1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30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9FB-B2A2-48D0-A6D5-6EF23DBCFA5D}" type="datetime1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16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89DDF-9CD4-4B57-B4E9-26193BB3CB14}" type="datetime1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08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243CD-6846-4D40-9BEC-008BCCCBBE32}" type="datetime1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79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C2EF4-48F1-47FB-8AAC-0745AF862FC2}" type="datetime1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04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14C3-B876-457E-A33D-0BA184484C25}" type="datetime1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01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B914-74C5-45CD-9D51-CAABB698163B}" type="datetime1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77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4BC8-7D9C-4C7C-AEE6-8837B893465C}" type="datetime1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49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1106-F006-4EBA-ADF1-54C0091851B5}" type="datetime1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4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72D4-37C0-4E3E-854D-02BC44460DFA}" type="datetime1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6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1E4B-4F56-4AF3-9EDC-CC99CCBB83B7}" type="datetime1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0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5F2A-A3B5-4C4A-B88D-785C937CA3EB}" type="datetime1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43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2CEE-ECD2-4FB5-89DB-0E665C204E85}" type="datetime1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0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750D9-DBEC-4F84-B81B-2FA917ED6F4E}" type="datetime1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53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  <p:sldLayoutId id="2147484153" r:id="rId12"/>
    <p:sldLayoutId id="2147484154" r:id="rId13"/>
    <p:sldLayoutId id="2147484155" r:id="rId14"/>
    <p:sldLayoutId id="2147484156" r:id="rId15"/>
    <p:sldLayoutId id="2147484157" r:id="rId16"/>
    <p:sldLayoutId id="2147484158" r:id="rId17"/>
  </p:sldLayoutIdLst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B1D78A15-C29E-9863-96D0-2D292AA31F6E}"/>
              </a:ext>
            </a:extLst>
          </p:cNvPr>
          <p:cNvSpPr txBox="1"/>
          <p:nvPr/>
        </p:nvSpPr>
        <p:spPr>
          <a:xfrm>
            <a:off x="1203960" y="965629"/>
            <a:ext cx="9784080" cy="76944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4400" dirty="0"/>
              <a:t>Final Project part A – 24-1-R-18</a:t>
            </a:r>
            <a:endParaRPr lang="he-IL" sz="4400" dirty="0"/>
          </a:p>
        </p:txBody>
      </p:sp>
      <p:sp>
        <p:nvSpPr>
          <p:cNvPr id="6" name="כותרת 5">
            <a:extLst>
              <a:ext uri="{FF2B5EF4-FFF2-40B4-BE49-F238E27FC236}">
                <a16:creationId xmlns:a16="http://schemas.microsoft.com/office/drawing/2014/main" id="{CD8C6106-C1E1-1671-4C37-016E63FFD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974" y="2202371"/>
            <a:ext cx="11080955" cy="1682658"/>
          </a:xfrm>
        </p:spPr>
        <p:txBody>
          <a:bodyPr>
            <a:normAutofit fontScale="90000"/>
          </a:bodyPr>
          <a:lstStyle/>
          <a:p>
            <a:pPr marL="269875" rtl="1">
              <a:lnSpc>
                <a:spcPct val="107000"/>
              </a:lnSpc>
              <a:spcAft>
                <a:spcPts val="800"/>
              </a:spcAft>
            </a:pPr>
            <a:r>
              <a:rPr lang="en-US" sz="3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Automatic selection of suitable images from laryngoscopy videos </a:t>
            </a:r>
            <a:br>
              <a:rPr lang="en-US" sz="3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he-IL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7F4761CF-A705-4BB3-E0D7-FF8B70C0CF5B}"/>
              </a:ext>
            </a:extLst>
          </p:cNvPr>
          <p:cNvSpPr txBox="1"/>
          <p:nvPr/>
        </p:nvSpPr>
        <p:spPr>
          <a:xfrm>
            <a:off x="1386348" y="3429000"/>
            <a:ext cx="1029437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YOVEL COHEN - 209293059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EYAL KOUBI -     209291418</a:t>
            </a: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Supervisor: Dr. Elena Kleiman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65331E52-0BBB-C88C-7CDE-7DEEBB86FB1D}"/>
              </a:ext>
            </a:extLst>
          </p:cNvPr>
          <p:cNvSpPr txBox="1"/>
          <p:nvPr/>
        </p:nvSpPr>
        <p:spPr>
          <a:xfrm>
            <a:off x="10800080" y="6280001"/>
            <a:ext cx="12077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27.5.2024</a:t>
            </a:r>
            <a:endParaRPr lang="he-IL" dirty="0"/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B1B2789C-2BBC-C26A-28EC-E29B217B8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215" y="3226341"/>
            <a:ext cx="6102740" cy="2871019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968025C5-E1FA-C839-59C1-0E841A835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058" y="163381"/>
            <a:ext cx="3299722" cy="802248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5FC2C39-BFC7-9C9C-0038-31BD2751C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71396" y="6492875"/>
            <a:ext cx="264367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BB66B3-DA34-6377-9790-E5C359D9F326}"/>
              </a:ext>
            </a:extLst>
          </p:cNvPr>
          <p:cNvSpPr txBox="1">
            <a:spLocks/>
          </p:cNvSpPr>
          <p:nvPr/>
        </p:nvSpPr>
        <p:spPr>
          <a:xfrm>
            <a:off x="36837" y="391942"/>
            <a:ext cx="11147461" cy="950340"/>
          </a:xfrm>
          <a:prstGeom prst="rect">
            <a:avLst/>
          </a:prstGeom>
          <a:solidFill>
            <a:schemeClr val="tx1">
              <a:alpha val="69000"/>
            </a:schemeClr>
          </a:solidFill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rgbClr val="ECECEC"/>
                </a:solidFill>
                <a:latin typeface="Söhne"/>
              </a:rPr>
              <a:t>              Algorithm steps</a:t>
            </a:r>
            <a:endParaRPr lang="en-US" sz="6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4" name="תיבת טקסט 7">
            <a:extLst>
              <a:ext uri="{FF2B5EF4-FFF2-40B4-BE49-F238E27FC236}">
                <a16:creationId xmlns:a16="http://schemas.microsoft.com/office/drawing/2014/main" id="{317EA6A3-666C-84F5-8ECC-72FD4FC4583D}"/>
              </a:ext>
            </a:extLst>
          </p:cNvPr>
          <p:cNvSpPr txBox="1"/>
          <p:nvPr/>
        </p:nvSpPr>
        <p:spPr>
          <a:xfrm>
            <a:off x="1470190" y="1551717"/>
            <a:ext cx="10117434" cy="44012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/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Cost Functions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dirty="0"/>
              <a:t>Search Parameters: Limit search range with parameter P to speed up matching.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Use MAD and MSE to determine the best match: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MAD</a:t>
            </a:r>
            <a:r>
              <a:rPr lang="en-US" sz="2000" dirty="0"/>
              <a:t>: Average absolute pixel difference for rapid similarity assessment.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MSE</a:t>
            </a:r>
            <a:r>
              <a:rPr lang="en-US" sz="2000" dirty="0"/>
              <a:t>: Squared pixel differences, emphasizing larger discrepancies for accuracy.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2" algn="just" rtl="1"/>
            <a:endParaRPr lang="en-US" sz="2000" dirty="0"/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/>
              <a:t>	</a:t>
            </a:r>
            <a:r>
              <a:rPr lang="en-US" sz="2000" b="1" dirty="0"/>
              <a:t>f(i,j)</a:t>
            </a:r>
            <a:r>
              <a:rPr lang="en-US" sz="2000" dirty="0"/>
              <a:t> - The brightness of a pixel in the current block.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/>
              <a:t>	</a:t>
            </a:r>
            <a:r>
              <a:rPr lang="en-US" sz="2000" b="1" dirty="0"/>
              <a:t>N</a:t>
            </a:r>
            <a:r>
              <a:rPr lang="en-US" sz="2000" dirty="0"/>
              <a:t> - The size of the block (width and height in pixels).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/>
              <a:t>	</a:t>
            </a:r>
            <a:r>
              <a:rPr lang="en-US" sz="2000" b="1" dirty="0"/>
              <a:t>r(i+∆i,j+∆j)</a:t>
            </a:r>
            <a:r>
              <a:rPr lang="en-US" sz="2000" dirty="0"/>
              <a:t> - The brightness of a pixel in the reference block, offset by </a:t>
            </a:r>
            <a:r>
              <a:rPr lang="en-US" sz="2000" b="1" dirty="0"/>
              <a:t>(∆i,∆j)</a:t>
            </a:r>
            <a:r>
              <a:rPr lang="en-US" sz="2000" dirty="0"/>
              <a:t> to account for motion.</a:t>
            </a:r>
          </a:p>
        </p:txBody>
      </p:sp>
      <p:sp>
        <p:nvSpPr>
          <p:cNvPr id="5" name="תיבת טקסט 7">
            <a:extLst>
              <a:ext uri="{FF2B5EF4-FFF2-40B4-BE49-F238E27FC236}">
                <a16:creationId xmlns:a16="http://schemas.microsoft.com/office/drawing/2014/main" id="{317EA6A3-666C-84F5-8ECC-72FD4FC4583D}"/>
              </a:ext>
            </a:extLst>
          </p:cNvPr>
          <p:cNvSpPr txBox="1"/>
          <p:nvPr/>
        </p:nvSpPr>
        <p:spPr>
          <a:xfrm>
            <a:off x="2541096" y="1228552"/>
            <a:ext cx="696783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/>
              <a:t>Block Matching for Frame Detection</a:t>
            </a:r>
            <a:endParaRPr lang="en-US" sz="6600" b="1" i="0" dirty="0">
              <a:solidFill>
                <a:srgbClr val="ECECEC"/>
              </a:solidFill>
              <a:effectLst/>
              <a:latin typeface="Söhne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E2CE669E-44D4-E44E-C55A-3B5787A11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265" y="3798485"/>
            <a:ext cx="3877216" cy="695422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52A7B00C-A392-24FF-7B32-A8C4F63DA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556" y="3798486"/>
            <a:ext cx="3886742" cy="695422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7DA74A8-90BE-789B-7C4F-3DD2490E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59600" y="6466058"/>
            <a:ext cx="385665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10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764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BB66B3-DA34-6377-9790-E5C359D9F326}"/>
              </a:ext>
            </a:extLst>
          </p:cNvPr>
          <p:cNvSpPr txBox="1">
            <a:spLocks/>
          </p:cNvSpPr>
          <p:nvPr/>
        </p:nvSpPr>
        <p:spPr>
          <a:xfrm>
            <a:off x="36837" y="391942"/>
            <a:ext cx="11147461" cy="950340"/>
          </a:xfrm>
          <a:prstGeom prst="rect">
            <a:avLst/>
          </a:prstGeom>
          <a:solidFill>
            <a:schemeClr val="tx1">
              <a:alpha val="69000"/>
            </a:schemeClr>
          </a:solidFill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rgbClr val="ECECEC"/>
                </a:solidFill>
                <a:latin typeface="Söhne"/>
              </a:rPr>
              <a:t>              Algorithm steps</a:t>
            </a:r>
            <a:endParaRPr lang="en-US" sz="6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4" name="תיבת טקסט 7">
            <a:extLst>
              <a:ext uri="{FF2B5EF4-FFF2-40B4-BE49-F238E27FC236}">
                <a16:creationId xmlns:a16="http://schemas.microsoft.com/office/drawing/2014/main" id="{317EA6A3-666C-84F5-8ECC-72FD4FC4583D}"/>
              </a:ext>
            </a:extLst>
          </p:cNvPr>
          <p:cNvSpPr txBox="1"/>
          <p:nvPr/>
        </p:nvSpPr>
        <p:spPr>
          <a:xfrm>
            <a:off x="1908312" y="1551717"/>
            <a:ext cx="10117434" cy="532453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Purpose</a:t>
            </a:r>
            <a:r>
              <a:rPr lang="en-US" sz="2000" dirty="0"/>
              <a:t>: Identify the sharpest and most focused frames for detailed anatomical analysis in laryngoscopy video.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Isolate 'sides' and 'base' of larynx for focused evaluation.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Frame Segmentation</a:t>
            </a:r>
            <a:r>
              <a:rPr lang="en-US" sz="2000" dirty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General Frame: Assess overall focus.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Sides Segmentation: Select vocal folds.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Base Segmentation: Select subglottic area.</a:t>
            </a:r>
          </a:p>
        </p:txBody>
      </p:sp>
      <p:sp>
        <p:nvSpPr>
          <p:cNvPr id="5" name="תיבת טקסט 7">
            <a:extLst>
              <a:ext uri="{FF2B5EF4-FFF2-40B4-BE49-F238E27FC236}">
                <a16:creationId xmlns:a16="http://schemas.microsoft.com/office/drawing/2014/main" id="{317EA6A3-666C-84F5-8ECC-72FD4FC4583D}"/>
              </a:ext>
            </a:extLst>
          </p:cNvPr>
          <p:cNvSpPr txBox="1"/>
          <p:nvPr/>
        </p:nvSpPr>
        <p:spPr>
          <a:xfrm>
            <a:off x="1908312" y="1228552"/>
            <a:ext cx="87596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/>
              <a:t>Frame Analysis for Optimal Focus Detection</a:t>
            </a:r>
            <a:endParaRPr lang="en-US" sz="6600" b="1" i="0" dirty="0">
              <a:solidFill>
                <a:srgbClr val="ECECEC"/>
              </a:solidFill>
              <a:effectLst/>
              <a:latin typeface="Söhne"/>
            </a:endParaRPr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 rotWithShape="1">
          <a:blip r:embed="rId3"/>
          <a:srcRect l="38822" b="1491"/>
          <a:stretch/>
        </p:blipFill>
        <p:spPr>
          <a:xfrm>
            <a:off x="5610567" y="3597583"/>
            <a:ext cx="644468" cy="1232799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 rotWithShape="1">
          <a:blip r:embed="rId4"/>
          <a:srcRect l="6313" t="13078" r="12245"/>
          <a:stretch/>
        </p:blipFill>
        <p:spPr>
          <a:xfrm>
            <a:off x="10307874" y="3969169"/>
            <a:ext cx="1390261" cy="489628"/>
          </a:xfrm>
          <a:prstGeom prst="rect">
            <a:avLst/>
          </a:prstGeom>
        </p:spPr>
      </p:pic>
      <p:pic>
        <p:nvPicPr>
          <p:cNvPr id="14" name="תמונה 13" descr="תמונה שמכילה בשר, עור, אורגן, אדם&#10;&#10;התיאור נוצר באופן אוטומטי">
            <a:extLst>
              <a:ext uri="{FF2B5EF4-FFF2-40B4-BE49-F238E27FC236}">
                <a16:creationId xmlns:a16="http://schemas.microsoft.com/office/drawing/2014/main" id="{1ACE9495-8062-3DA5-24B0-0F7465AE82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23" y="3193261"/>
            <a:ext cx="2288035" cy="2041444"/>
          </a:xfrm>
          <a:prstGeom prst="rect">
            <a:avLst/>
          </a:prstGeom>
        </p:spPr>
      </p:pic>
      <p:pic>
        <p:nvPicPr>
          <p:cNvPr id="16" name="תמונה 15" descr="תמונה שמכילה בשר, עור, אורגן, בתוך מבנה&#10;&#10;התיאור נוצר באופן אוטומטי">
            <a:extLst>
              <a:ext uri="{FF2B5EF4-FFF2-40B4-BE49-F238E27FC236}">
                <a16:creationId xmlns:a16="http://schemas.microsoft.com/office/drawing/2014/main" id="{27CD9845-9E5B-F9AC-F13F-4E403207B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891" y="3193261"/>
            <a:ext cx="2423891" cy="2041444"/>
          </a:xfrm>
          <a:prstGeom prst="rect">
            <a:avLst/>
          </a:prstGeom>
        </p:spPr>
      </p:pic>
      <p:sp>
        <p:nvSpPr>
          <p:cNvPr id="17" name="חץ ימינה 1">
            <a:extLst>
              <a:ext uri="{FF2B5EF4-FFF2-40B4-BE49-F238E27FC236}">
                <a16:creationId xmlns:a16="http://schemas.microsoft.com/office/drawing/2014/main" id="{CC516446-2299-C50F-7A91-CA28C2F6802F}"/>
              </a:ext>
            </a:extLst>
          </p:cNvPr>
          <p:cNvSpPr/>
          <p:nvPr/>
        </p:nvSpPr>
        <p:spPr>
          <a:xfrm>
            <a:off x="4418782" y="3885509"/>
            <a:ext cx="1069772" cy="65694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חץ ימינה 1">
            <a:extLst>
              <a:ext uri="{FF2B5EF4-FFF2-40B4-BE49-F238E27FC236}">
                <a16:creationId xmlns:a16="http://schemas.microsoft.com/office/drawing/2014/main" id="{152CF920-1CEB-F83B-0716-24AB550E5D7B}"/>
              </a:ext>
            </a:extLst>
          </p:cNvPr>
          <p:cNvSpPr/>
          <p:nvPr/>
        </p:nvSpPr>
        <p:spPr>
          <a:xfrm>
            <a:off x="9227498" y="3885509"/>
            <a:ext cx="905036" cy="65694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56FF927-1FB0-9532-C1DF-DB5D2BAF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60205" y="6492875"/>
            <a:ext cx="384312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11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4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BB66B3-DA34-6377-9790-E5C359D9F326}"/>
              </a:ext>
            </a:extLst>
          </p:cNvPr>
          <p:cNvSpPr txBox="1">
            <a:spLocks/>
          </p:cNvSpPr>
          <p:nvPr/>
        </p:nvSpPr>
        <p:spPr>
          <a:xfrm>
            <a:off x="36837" y="391942"/>
            <a:ext cx="11147461" cy="950340"/>
          </a:xfrm>
          <a:prstGeom prst="rect">
            <a:avLst/>
          </a:prstGeom>
          <a:solidFill>
            <a:schemeClr val="tx1">
              <a:alpha val="69000"/>
            </a:schemeClr>
          </a:solidFill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rgbClr val="ECECEC"/>
                </a:solidFill>
                <a:latin typeface="Söhne"/>
              </a:rPr>
              <a:t>              Algorithm steps</a:t>
            </a:r>
            <a:endParaRPr lang="en-US" sz="6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4" name="תיבת טקסט 7">
            <a:extLst>
              <a:ext uri="{FF2B5EF4-FFF2-40B4-BE49-F238E27FC236}">
                <a16:creationId xmlns:a16="http://schemas.microsoft.com/office/drawing/2014/main" id="{317EA6A3-666C-84F5-8ECC-72FD4FC4583D}"/>
              </a:ext>
            </a:extLst>
          </p:cNvPr>
          <p:cNvSpPr txBox="1"/>
          <p:nvPr/>
        </p:nvSpPr>
        <p:spPr>
          <a:xfrm>
            <a:off x="1908312" y="1551717"/>
            <a:ext cx="10117434" cy="44012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Focus Measurement</a:t>
            </a:r>
            <a:r>
              <a:rPr lang="en-US" sz="2000" dirty="0"/>
              <a:t>:</a:t>
            </a:r>
          </a:p>
          <a:p>
            <a:pPr lvl="2"/>
            <a:r>
              <a:rPr lang="en-US" sz="2000" b="1" dirty="0"/>
              <a:t>Squared Gradient                                            Brenner's Gradient 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   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lvl="2"/>
            <a:endParaRPr lang="en-US" sz="2000" b="1" dirty="0"/>
          </a:p>
          <a:p>
            <a:pPr lvl="2"/>
            <a:r>
              <a:rPr lang="en-US" sz="2000" b="1" dirty="0"/>
              <a:t>Variance of Intensities                                     Vollath’s F4 Autocorrelation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lvl="1"/>
            <a:endParaRPr lang="en-US" sz="2000" b="1" dirty="0"/>
          </a:p>
          <a:p>
            <a:pPr lvl="1"/>
            <a:endParaRPr lang="en-US" sz="2000" b="1" dirty="0"/>
          </a:p>
          <a:p>
            <a:pPr lvl="1"/>
            <a:endParaRPr lang="en-US" sz="2000" b="1" dirty="0"/>
          </a:p>
          <a:p>
            <a:pPr lvl="1"/>
            <a:r>
              <a:rPr lang="en-US" sz="2000" b="1" dirty="0"/>
              <a:t> • f (x, y)/ I(x,y)  - </a:t>
            </a:r>
            <a:r>
              <a:rPr lang="en-US" sz="2000" dirty="0"/>
              <a:t>This represents the intensity of the pixel located at coordinates (x,y).</a:t>
            </a:r>
          </a:p>
          <a:p>
            <a:pPr lvl="1"/>
            <a:r>
              <a:rPr lang="en-US" sz="2000" dirty="0"/>
              <a:t> • </a:t>
            </a:r>
            <a:r>
              <a:rPr lang="en-US" sz="2000" b="1" dirty="0"/>
              <a:t>M</a:t>
            </a:r>
            <a:r>
              <a:rPr lang="en-US" sz="2000" dirty="0"/>
              <a:t> - This is the number of rows in the image , N - This is the number of columns.</a:t>
            </a:r>
          </a:p>
          <a:p>
            <a:pPr lvl="1"/>
            <a:r>
              <a:rPr lang="en-US" sz="2000" dirty="0"/>
              <a:t> • </a:t>
            </a:r>
            <a:r>
              <a:rPr lang="en-US" sz="2000" b="1" dirty="0"/>
              <a:t>μ</a:t>
            </a:r>
            <a:r>
              <a:rPr lang="en-US" sz="2000" dirty="0"/>
              <a:t> represents the mean intensity of all pixels in the image.</a:t>
            </a:r>
          </a:p>
        </p:txBody>
      </p:sp>
      <p:sp>
        <p:nvSpPr>
          <p:cNvPr id="5" name="תיבת טקסט 7">
            <a:extLst>
              <a:ext uri="{FF2B5EF4-FFF2-40B4-BE49-F238E27FC236}">
                <a16:creationId xmlns:a16="http://schemas.microsoft.com/office/drawing/2014/main" id="{317EA6A3-666C-84F5-8ECC-72FD4FC4583D}"/>
              </a:ext>
            </a:extLst>
          </p:cNvPr>
          <p:cNvSpPr txBox="1"/>
          <p:nvPr/>
        </p:nvSpPr>
        <p:spPr>
          <a:xfrm>
            <a:off x="1908312" y="1228552"/>
            <a:ext cx="87596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/>
              <a:t>Frame Analysis for Optimal Focus Detection</a:t>
            </a:r>
            <a:endParaRPr lang="en-US" sz="6600" b="1" i="0" dirty="0">
              <a:solidFill>
                <a:srgbClr val="ECECEC"/>
              </a:solidFill>
              <a:effectLst/>
              <a:latin typeface="Söhne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8C2A0851-DD0F-FBAC-4CD3-983E096C3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760" y="2555317"/>
            <a:ext cx="3515216" cy="733527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3DB496BA-15E8-37FE-C847-3832FBCF4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091" y="2578301"/>
            <a:ext cx="4281208" cy="733527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E7B38771-414B-E5B1-E351-20AA30961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760" y="3837694"/>
            <a:ext cx="3515216" cy="752580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40AF10EB-C8D5-5A13-82D9-7C6D4A4FCD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8" t="7229" r="1725" b="4819"/>
          <a:stretch/>
        </p:blipFill>
        <p:spPr>
          <a:xfrm>
            <a:off x="6903091" y="3818640"/>
            <a:ext cx="4881472" cy="752581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6DE1D96-EABE-8193-7365-C73C031E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34074" y="6466058"/>
            <a:ext cx="418528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0142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BB66B3-DA34-6377-9790-E5C359D9F326}"/>
              </a:ext>
            </a:extLst>
          </p:cNvPr>
          <p:cNvSpPr txBox="1">
            <a:spLocks/>
          </p:cNvSpPr>
          <p:nvPr/>
        </p:nvSpPr>
        <p:spPr>
          <a:xfrm>
            <a:off x="36837" y="391942"/>
            <a:ext cx="11147461" cy="950340"/>
          </a:xfrm>
          <a:prstGeom prst="rect">
            <a:avLst/>
          </a:prstGeom>
          <a:solidFill>
            <a:schemeClr val="tx1">
              <a:alpha val="69000"/>
            </a:schemeClr>
          </a:solidFill>
          <a:effectLst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rgbClr val="ECECEC"/>
                </a:solidFill>
                <a:latin typeface="Söhne"/>
              </a:rPr>
              <a:t>                  Product Diagram and GUI</a:t>
            </a:r>
            <a:endParaRPr lang="en-US" sz="6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9733F92-A70E-66E1-7293-EFD35E81C93F}"/>
              </a:ext>
            </a:extLst>
          </p:cNvPr>
          <p:cNvSpPr txBox="1"/>
          <p:nvPr/>
        </p:nvSpPr>
        <p:spPr>
          <a:xfrm>
            <a:off x="4916129" y="1413476"/>
            <a:ext cx="192712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Söhne"/>
              </a:rPr>
              <a:t>Main Screen</a:t>
            </a:r>
            <a:endParaRPr lang="he-IL" sz="2400" dirty="0">
              <a:latin typeface="Söhne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CF42131-20D2-05A5-9128-0C689807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02" y="1875141"/>
            <a:ext cx="5837853" cy="4873878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C395DE8-E308-ED20-BE76-DAFF7A15213A}"/>
              </a:ext>
            </a:extLst>
          </p:cNvPr>
          <p:cNvSpPr txBox="1"/>
          <p:nvPr/>
        </p:nvSpPr>
        <p:spPr>
          <a:xfrm>
            <a:off x="1730477" y="1946335"/>
            <a:ext cx="4365523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Features two main interface elements.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"Upload new laryngoscopy video" button for all.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Allows video file uploads into the system.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"Developer Settings" button for developers.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Enables adjustment of system parameters.</a:t>
            </a:r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B2C18C3-895E-9177-C117-04CA07629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96752" y="6466058"/>
            <a:ext cx="450980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13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819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BB66B3-DA34-6377-9790-E5C359D9F326}"/>
              </a:ext>
            </a:extLst>
          </p:cNvPr>
          <p:cNvSpPr txBox="1">
            <a:spLocks/>
          </p:cNvSpPr>
          <p:nvPr/>
        </p:nvSpPr>
        <p:spPr>
          <a:xfrm>
            <a:off x="36837" y="391942"/>
            <a:ext cx="11147461" cy="950340"/>
          </a:xfrm>
          <a:prstGeom prst="rect">
            <a:avLst/>
          </a:prstGeom>
          <a:solidFill>
            <a:schemeClr val="tx1">
              <a:alpha val="69000"/>
            </a:schemeClr>
          </a:solidFill>
          <a:effectLst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rgbClr val="ECECEC"/>
                </a:solidFill>
                <a:latin typeface="Söhne"/>
              </a:rPr>
              <a:t>                  Product Diagram and GUI</a:t>
            </a:r>
            <a:endParaRPr lang="en-US" sz="6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9733F92-A70E-66E1-7293-EFD35E81C93F}"/>
              </a:ext>
            </a:extLst>
          </p:cNvPr>
          <p:cNvSpPr txBox="1"/>
          <p:nvPr/>
        </p:nvSpPr>
        <p:spPr>
          <a:xfrm>
            <a:off x="4085705" y="1413476"/>
            <a:ext cx="58327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Söhne"/>
              </a:rPr>
              <a:t>Developer Settings Screen</a:t>
            </a:r>
            <a:endParaRPr lang="he-IL" sz="2400" dirty="0">
              <a:latin typeface="Söhne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C395DE8-E308-ED20-BE76-DAFF7A15213A}"/>
              </a:ext>
            </a:extLst>
          </p:cNvPr>
          <p:cNvSpPr txBox="1"/>
          <p:nvPr/>
        </p:nvSpPr>
        <p:spPr>
          <a:xfrm>
            <a:off x="1723654" y="1946335"/>
            <a:ext cx="4635610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Exclusive for developers.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Modify critical parameters.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Update via Save Changes button.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Back button for easy navigation.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Ensures system’s customizability.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65FD3DD0-524E-B75F-D471-92FBF9B43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840" y="1875141"/>
            <a:ext cx="5832736" cy="4881966"/>
          </a:xfrm>
          <a:prstGeom prst="rect">
            <a:avLst/>
          </a:prstGeom>
        </p:spPr>
      </p:pic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CCB00E8B-D6A5-149F-76A6-7C1EA34F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06083" y="6466058"/>
            <a:ext cx="444517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14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38755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BB66B3-DA34-6377-9790-E5C359D9F326}"/>
              </a:ext>
            </a:extLst>
          </p:cNvPr>
          <p:cNvSpPr txBox="1">
            <a:spLocks/>
          </p:cNvSpPr>
          <p:nvPr/>
        </p:nvSpPr>
        <p:spPr>
          <a:xfrm>
            <a:off x="36837" y="391942"/>
            <a:ext cx="11147461" cy="950340"/>
          </a:xfrm>
          <a:prstGeom prst="rect">
            <a:avLst/>
          </a:prstGeom>
          <a:solidFill>
            <a:schemeClr val="tx1">
              <a:alpha val="69000"/>
            </a:schemeClr>
          </a:solidFill>
          <a:effectLst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rgbClr val="ECECEC"/>
                </a:solidFill>
                <a:latin typeface="Söhne"/>
              </a:rPr>
              <a:t>                  Product Diagram and GUI</a:t>
            </a:r>
            <a:endParaRPr lang="en-US" sz="6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9733F92-A70E-66E1-7293-EFD35E81C93F}"/>
              </a:ext>
            </a:extLst>
          </p:cNvPr>
          <p:cNvSpPr txBox="1"/>
          <p:nvPr/>
        </p:nvSpPr>
        <p:spPr>
          <a:xfrm>
            <a:off x="4085705" y="1413476"/>
            <a:ext cx="58327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Söhne"/>
              </a:rPr>
              <a:t>Video Analysis Screen</a:t>
            </a:r>
            <a:endParaRPr lang="he-IL" sz="2400" dirty="0">
              <a:latin typeface="Söhne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C395DE8-E308-ED20-BE76-DAFF7A15213A}"/>
              </a:ext>
            </a:extLst>
          </p:cNvPr>
          <p:cNvSpPr txBox="1"/>
          <p:nvPr/>
        </p:nvSpPr>
        <p:spPr>
          <a:xfrm>
            <a:off x="1723654" y="1946335"/>
            <a:ext cx="463561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Confirms successful upload.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Starts frame selection process.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Review video before analysis.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Back button for navigation.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C97DAAA-E545-6DBD-2BCF-5B9223FCB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89" y="1875141"/>
            <a:ext cx="5832736" cy="4849029"/>
          </a:xfrm>
          <a:prstGeom prst="rect">
            <a:avLst/>
          </a:prstGeom>
        </p:spPr>
      </p:pic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3253039-B693-70FB-7A4F-119C60AD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96750" y="6466058"/>
            <a:ext cx="450979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15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86857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BB66B3-DA34-6377-9790-E5C359D9F326}"/>
              </a:ext>
            </a:extLst>
          </p:cNvPr>
          <p:cNvSpPr txBox="1">
            <a:spLocks/>
          </p:cNvSpPr>
          <p:nvPr/>
        </p:nvSpPr>
        <p:spPr>
          <a:xfrm>
            <a:off x="36837" y="391942"/>
            <a:ext cx="11147461" cy="950340"/>
          </a:xfrm>
          <a:prstGeom prst="rect">
            <a:avLst/>
          </a:prstGeom>
          <a:solidFill>
            <a:schemeClr val="tx1">
              <a:alpha val="69000"/>
            </a:schemeClr>
          </a:solidFill>
          <a:effectLst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rgbClr val="ECECEC"/>
                </a:solidFill>
                <a:latin typeface="Söhne"/>
              </a:rPr>
              <a:t>                  Product Diagram and GUI</a:t>
            </a:r>
            <a:endParaRPr lang="en-US" sz="6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9733F92-A70E-66E1-7293-EFD35E81C93F}"/>
              </a:ext>
            </a:extLst>
          </p:cNvPr>
          <p:cNvSpPr txBox="1"/>
          <p:nvPr/>
        </p:nvSpPr>
        <p:spPr>
          <a:xfrm>
            <a:off x="4085705" y="1413476"/>
            <a:ext cx="58327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Söhne"/>
              </a:rPr>
              <a:t>   Process Screen</a:t>
            </a:r>
            <a:endParaRPr lang="he-IL" sz="2400" dirty="0">
              <a:latin typeface="Söhne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C395DE8-E308-ED20-BE76-DAFF7A15213A}"/>
              </a:ext>
            </a:extLst>
          </p:cNvPr>
          <p:cNvSpPr txBox="1"/>
          <p:nvPr/>
        </p:nvSpPr>
        <p:spPr>
          <a:xfrm>
            <a:off x="1723654" y="1946335"/>
            <a:ext cx="4372346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Displays active process status.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Visual: Loading animation.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Progress bar shows completion.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Warning: Exiting will not save changes.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Abort option: Stop process.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010E81D-B7E1-7ABC-50CB-A25C632DF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768" y="1868257"/>
            <a:ext cx="5870257" cy="4899798"/>
          </a:xfrm>
          <a:prstGeom prst="rect">
            <a:avLst/>
          </a:prstGeom>
        </p:spPr>
      </p:pic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9BF111E-8801-35D2-C456-9AAAA1090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68760" y="6466058"/>
            <a:ext cx="469640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16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26155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BB66B3-DA34-6377-9790-E5C359D9F326}"/>
              </a:ext>
            </a:extLst>
          </p:cNvPr>
          <p:cNvSpPr txBox="1">
            <a:spLocks/>
          </p:cNvSpPr>
          <p:nvPr/>
        </p:nvSpPr>
        <p:spPr>
          <a:xfrm>
            <a:off x="36837" y="391942"/>
            <a:ext cx="11147461" cy="950340"/>
          </a:xfrm>
          <a:prstGeom prst="rect">
            <a:avLst/>
          </a:prstGeom>
          <a:solidFill>
            <a:schemeClr val="tx1">
              <a:alpha val="69000"/>
            </a:schemeClr>
          </a:solidFill>
          <a:effectLst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rgbClr val="ECECEC"/>
                </a:solidFill>
                <a:latin typeface="Söhne"/>
              </a:rPr>
              <a:t>                  Product Diagram and GUI</a:t>
            </a:r>
            <a:endParaRPr lang="en-US" sz="6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9733F92-A70E-66E1-7293-EFD35E81C93F}"/>
              </a:ext>
            </a:extLst>
          </p:cNvPr>
          <p:cNvSpPr txBox="1"/>
          <p:nvPr/>
        </p:nvSpPr>
        <p:spPr>
          <a:xfrm>
            <a:off x="4085705" y="1413476"/>
            <a:ext cx="58327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Söhne"/>
              </a:rPr>
              <a:t>   Result Screen</a:t>
            </a:r>
            <a:endParaRPr lang="he-IL" sz="2400" dirty="0">
              <a:latin typeface="Söhne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C395DE8-E308-ED20-BE76-DAFF7A15213A}"/>
              </a:ext>
            </a:extLst>
          </p:cNvPr>
          <p:cNvSpPr txBox="1"/>
          <p:nvPr/>
        </p:nvSpPr>
        <p:spPr>
          <a:xfrm>
            <a:off x="1723654" y="1946335"/>
            <a:ext cx="4854428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Confirms successful process.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Shows highest quality V-shaped image.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Buttons to view sides and base.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Allows saving of optimal image.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8F91ABC-9E4D-2031-EE9A-DC29DE181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290" y="1875141"/>
            <a:ext cx="5870257" cy="4899798"/>
          </a:xfrm>
          <a:prstGeom prst="rect">
            <a:avLst/>
          </a:prstGeom>
        </p:spPr>
      </p:pic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3CD30E9-174D-147F-1A6A-CB5563BC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24741" y="6492875"/>
            <a:ext cx="404327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17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5650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BB66B3-DA34-6377-9790-E5C359D9F326}"/>
              </a:ext>
            </a:extLst>
          </p:cNvPr>
          <p:cNvSpPr txBox="1">
            <a:spLocks/>
          </p:cNvSpPr>
          <p:nvPr/>
        </p:nvSpPr>
        <p:spPr>
          <a:xfrm>
            <a:off x="36837" y="391942"/>
            <a:ext cx="11147461" cy="950340"/>
          </a:xfrm>
          <a:prstGeom prst="rect">
            <a:avLst/>
          </a:prstGeom>
          <a:solidFill>
            <a:schemeClr val="tx1">
              <a:alpha val="69000"/>
            </a:schemeClr>
          </a:solidFill>
          <a:effectLst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rgbClr val="ECECEC"/>
                </a:solidFill>
                <a:latin typeface="Söhne"/>
              </a:rPr>
              <a:t>                  Product Diagram and GUI</a:t>
            </a:r>
            <a:endParaRPr lang="en-US" sz="6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9733F92-A70E-66E1-7293-EFD35E81C93F}"/>
              </a:ext>
            </a:extLst>
          </p:cNvPr>
          <p:cNvSpPr txBox="1"/>
          <p:nvPr/>
        </p:nvSpPr>
        <p:spPr>
          <a:xfrm>
            <a:off x="1750142" y="1563329"/>
            <a:ext cx="92914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>
                <a:effectLst/>
                <a:latin typeface="Söhne"/>
                <a:ea typeface="Calibri" panose="020F0502020204030204" pitchFamily="34" charset="0"/>
              </a:rPr>
              <a:t>Use Case Diagram</a:t>
            </a:r>
            <a:endParaRPr lang="he-IL" sz="2400" dirty="0">
              <a:latin typeface="Söhne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A15FBD4-0176-5E69-0BAC-1B1FB6EF4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2024994"/>
            <a:ext cx="9586451" cy="4793226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C0A6743-C21F-1CC6-BE32-83765F22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90079" y="6492875"/>
            <a:ext cx="419475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18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4296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BB66B3-DA34-6377-9790-E5C359D9F326}"/>
              </a:ext>
            </a:extLst>
          </p:cNvPr>
          <p:cNvSpPr txBox="1">
            <a:spLocks/>
          </p:cNvSpPr>
          <p:nvPr/>
        </p:nvSpPr>
        <p:spPr>
          <a:xfrm>
            <a:off x="36837" y="391942"/>
            <a:ext cx="11147461" cy="950340"/>
          </a:xfrm>
          <a:prstGeom prst="rect">
            <a:avLst/>
          </a:prstGeom>
          <a:solidFill>
            <a:schemeClr val="tx1">
              <a:alpha val="69000"/>
            </a:schemeClr>
          </a:solidFill>
          <a:effectLst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rgbClr val="ECECEC"/>
                </a:solidFill>
                <a:latin typeface="Söhne"/>
              </a:rPr>
              <a:t>                  Product Diagram and GUI</a:t>
            </a:r>
            <a:endParaRPr lang="en-US" sz="6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9733F92-A70E-66E1-7293-EFD35E81C93F}"/>
              </a:ext>
            </a:extLst>
          </p:cNvPr>
          <p:cNvSpPr txBox="1"/>
          <p:nvPr/>
        </p:nvSpPr>
        <p:spPr>
          <a:xfrm>
            <a:off x="5102942" y="1563329"/>
            <a:ext cx="59386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effectLst/>
                <a:latin typeface="Söhne"/>
                <a:ea typeface="Calibri" panose="020F0502020204030204" pitchFamily="34" charset="0"/>
              </a:rPr>
              <a:t>Class Diagram</a:t>
            </a:r>
            <a:endParaRPr lang="he-IL" sz="2400" dirty="0">
              <a:latin typeface="Söhne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BFA2B2C-A73B-C83B-ABFF-AC02BF35C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23" y="2024994"/>
            <a:ext cx="11736661" cy="4739951"/>
          </a:xfrm>
          <a:prstGeom prst="rect">
            <a:avLst/>
          </a:prstGeom>
        </p:spPr>
      </p:pic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815F703A-F07C-6047-F2C6-8D302C70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31438" y="6515750"/>
            <a:ext cx="485192" cy="342250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bg1"/>
                </a:solidFill>
              </a:rPr>
              <a:pPr/>
              <a:t>19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944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BB66B3-DA34-6377-9790-E5C359D9F326}"/>
              </a:ext>
            </a:extLst>
          </p:cNvPr>
          <p:cNvSpPr txBox="1">
            <a:spLocks/>
          </p:cNvSpPr>
          <p:nvPr/>
        </p:nvSpPr>
        <p:spPr>
          <a:xfrm>
            <a:off x="0" y="488042"/>
            <a:ext cx="11147461" cy="950340"/>
          </a:xfrm>
          <a:prstGeom prst="rect">
            <a:avLst/>
          </a:prstGeom>
          <a:solidFill>
            <a:schemeClr val="tx1">
              <a:alpha val="69000"/>
            </a:schemeClr>
          </a:solidFill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rgbClr val="ECECEC"/>
                </a:solidFill>
                <a:latin typeface="Söhne"/>
              </a:rPr>
              <a:t>              Problem Definition:</a:t>
            </a:r>
            <a:endParaRPr lang="en-US" sz="6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F1E120A-CFB1-BDDA-1D56-B71139D33BA1}"/>
              </a:ext>
            </a:extLst>
          </p:cNvPr>
          <p:cNvSpPr txBox="1"/>
          <p:nvPr/>
        </p:nvSpPr>
        <p:spPr>
          <a:xfrm>
            <a:off x="1769304" y="2205812"/>
            <a:ext cx="9606117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LPR is caused by acid reflux reaching the throat, causing hoarseness and irritation without heartburn.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LPR diagnosis remains poorly defined.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Symptoms are varied and nonspecific.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Endoscopy relies on subjective assessments.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Patients' movements complicate image clarity.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45775BB-235F-08F0-5A26-D8DCC0CED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759" y="2698333"/>
            <a:ext cx="3762241" cy="2800609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28123043-2A47-A175-07C1-76954C04E3F8}"/>
              </a:ext>
            </a:extLst>
          </p:cNvPr>
          <p:cNvSpPr txBox="1"/>
          <p:nvPr/>
        </p:nvSpPr>
        <p:spPr>
          <a:xfrm>
            <a:off x="1622321" y="1567031"/>
            <a:ext cx="917349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nb-NO" sz="2400" b="1" dirty="0">
                <a:latin typeface="Söhne"/>
              </a:rPr>
              <a:t>Current Diagnosis Challenges for LPR</a:t>
            </a:r>
            <a:endParaRPr lang="he-IL" sz="2400" b="1" dirty="0">
              <a:latin typeface="Söhne"/>
            </a:endParaRPr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2DBA2BD-6F1F-5833-35A6-05530F67A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62468" y="6492875"/>
            <a:ext cx="245304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84372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BB66B3-DA34-6377-9790-E5C359D9F326}"/>
              </a:ext>
            </a:extLst>
          </p:cNvPr>
          <p:cNvSpPr txBox="1">
            <a:spLocks/>
          </p:cNvSpPr>
          <p:nvPr/>
        </p:nvSpPr>
        <p:spPr>
          <a:xfrm>
            <a:off x="36837" y="391942"/>
            <a:ext cx="11147461" cy="950340"/>
          </a:xfrm>
          <a:prstGeom prst="rect">
            <a:avLst/>
          </a:prstGeom>
          <a:solidFill>
            <a:schemeClr val="tx1">
              <a:alpha val="69000"/>
            </a:schemeClr>
          </a:solidFill>
          <a:effectLst/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rgbClr val="ECECEC"/>
                </a:solidFill>
                <a:latin typeface="Söhne"/>
              </a:rPr>
              <a:t>                     Evaluation / Verification Plan</a:t>
            </a:r>
            <a:endParaRPr lang="en-US" sz="6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DACB0EE-8113-5797-1552-887D57490DB0}"/>
              </a:ext>
            </a:extLst>
          </p:cNvPr>
          <p:cNvSpPr txBox="1"/>
          <p:nvPr/>
        </p:nvSpPr>
        <p:spPr>
          <a:xfrm>
            <a:off x="4926563" y="1623526"/>
            <a:ext cx="41614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Söhne"/>
              </a:rPr>
              <a:t>GUI Testing</a:t>
            </a:r>
            <a:endParaRPr lang="he-IL" sz="2400" dirty="0">
              <a:latin typeface="Söhne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8A4E4365-BA35-7345-E9D7-6536AC6B0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870" y="2366435"/>
            <a:ext cx="9020837" cy="4142792"/>
          </a:xfrm>
          <a:prstGeom prst="rect">
            <a:avLst/>
          </a:prstGeom>
        </p:spPr>
      </p:pic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590B6BBA-18D9-3B68-FD10-B746D95EB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06082" y="6509227"/>
            <a:ext cx="425474" cy="345233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20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1087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BB66B3-DA34-6377-9790-E5C359D9F326}"/>
              </a:ext>
            </a:extLst>
          </p:cNvPr>
          <p:cNvSpPr txBox="1">
            <a:spLocks/>
          </p:cNvSpPr>
          <p:nvPr/>
        </p:nvSpPr>
        <p:spPr>
          <a:xfrm>
            <a:off x="36837" y="391942"/>
            <a:ext cx="11147461" cy="950340"/>
          </a:xfrm>
          <a:prstGeom prst="rect">
            <a:avLst/>
          </a:prstGeom>
          <a:solidFill>
            <a:schemeClr val="tx1">
              <a:alpha val="69000"/>
            </a:schemeClr>
          </a:solidFill>
          <a:effectLst/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rgbClr val="ECECEC"/>
                </a:solidFill>
                <a:latin typeface="Söhne"/>
              </a:rPr>
              <a:t>                     Evaluation / Verification Plan</a:t>
            </a:r>
            <a:endParaRPr lang="en-US" sz="6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DACB0EE-8113-5797-1552-887D57490DB0}"/>
              </a:ext>
            </a:extLst>
          </p:cNvPr>
          <p:cNvSpPr txBox="1"/>
          <p:nvPr/>
        </p:nvSpPr>
        <p:spPr>
          <a:xfrm>
            <a:off x="4926563" y="1623526"/>
            <a:ext cx="41614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Söhne"/>
              </a:rPr>
              <a:t>Functional Testing</a:t>
            </a:r>
            <a:endParaRPr lang="he-IL" sz="2400" dirty="0">
              <a:latin typeface="Söhne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8A60312-A5E8-5A02-1343-E95A1E2ED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780" y="2366435"/>
            <a:ext cx="8901404" cy="4142792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AE9442D-0AD6-D6C5-1B22-AA69D0C2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78089" y="6492875"/>
            <a:ext cx="453844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21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8315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BB66B3-DA34-6377-9790-E5C359D9F326}"/>
              </a:ext>
            </a:extLst>
          </p:cNvPr>
          <p:cNvSpPr txBox="1">
            <a:spLocks/>
          </p:cNvSpPr>
          <p:nvPr/>
        </p:nvSpPr>
        <p:spPr>
          <a:xfrm>
            <a:off x="0" y="488042"/>
            <a:ext cx="11147461" cy="950340"/>
          </a:xfrm>
          <a:prstGeom prst="rect">
            <a:avLst/>
          </a:prstGeom>
          <a:solidFill>
            <a:schemeClr val="tx1">
              <a:alpha val="69000"/>
            </a:schemeClr>
          </a:solidFill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rgbClr val="ECECEC"/>
                </a:solidFill>
                <a:latin typeface="Söhne"/>
              </a:rPr>
              <a:t>              Expected Goals</a:t>
            </a:r>
            <a:endParaRPr lang="en-US" sz="6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F1E120A-CFB1-BDDA-1D56-B71139D33BA1}"/>
              </a:ext>
            </a:extLst>
          </p:cNvPr>
          <p:cNvSpPr txBox="1"/>
          <p:nvPr/>
        </p:nvSpPr>
        <p:spPr>
          <a:xfrm>
            <a:off x="1936953" y="1560006"/>
            <a:ext cx="9606117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Develop optimal frame selection algorithm.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Enhance diagnostics with decision-support tools.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Tailor image processing to laryngoscopy needs.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Establish robust test plans for validation.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Improve patients’ care through precise diagnostics.</a:t>
            </a:r>
            <a:endParaRPr lang="he-IL" sz="2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6E59C05-1794-BE7D-C8AB-C08C40C3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47704" y="6492875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22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32147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BB66B3-DA34-6377-9790-E5C359D9F326}"/>
              </a:ext>
            </a:extLst>
          </p:cNvPr>
          <p:cNvSpPr txBox="1">
            <a:spLocks/>
          </p:cNvSpPr>
          <p:nvPr/>
        </p:nvSpPr>
        <p:spPr>
          <a:xfrm>
            <a:off x="0" y="488042"/>
            <a:ext cx="11147461" cy="950340"/>
          </a:xfrm>
          <a:prstGeom prst="rect">
            <a:avLst/>
          </a:prstGeom>
          <a:solidFill>
            <a:schemeClr val="tx1">
              <a:alpha val="69000"/>
            </a:schemeClr>
          </a:solidFill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rgbClr val="ECECEC"/>
                </a:solidFill>
                <a:latin typeface="Söhne"/>
              </a:rPr>
              <a:t>              Expected Challenges</a:t>
            </a:r>
            <a:endParaRPr lang="en-US" sz="6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F1E120A-CFB1-BDDA-1D56-B71139D33BA1}"/>
              </a:ext>
            </a:extLst>
          </p:cNvPr>
          <p:cNvSpPr txBox="1"/>
          <p:nvPr/>
        </p:nvSpPr>
        <p:spPr>
          <a:xfrm>
            <a:off x="1936953" y="1560006"/>
            <a:ext cx="9606117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Overcome data scarcity.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Ensure algorithm stability across variable videos.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Adapt image processing to detect V-shape consistently.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Working with real patients’ laryngoscopic videos.</a:t>
            </a:r>
            <a:endParaRPr lang="he-IL" sz="2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2A23542-918F-412E-548D-6D6F2F4D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36953" y="6492875"/>
            <a:ext cx="488302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23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5160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F324E1-52BF-4A74-7162-6F0BB8D903CF}"/>
              </a:ext>
            </a:extLst>
          </p:cNvPr>
          <p:cNvSpPr txBox="1">
            <a:spLocks/>
          </p:cNvSpPr>
          <p:nvPr/>
        </p:nvSpPr>
        <p:spPr>
          <a:xfrm>
            <a:off x="105878" y="1637110"/>
            <a:ext cx="9038122" cy="50221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D3EC67E-6C9B-84E6-93C6-FF8F9BD90236}"/>
              </a:ext>
            </a:extLst>
          </p:cNvPr>
          <p:cNvSpPr txBox="1">
            <a:spLocks/>
          </p:cNvSpPr>
          <p:nvPr/>
        </p:nvSpPr>
        <p:spPr>
          <a:xfrm>
            <a:off x="228601" y="3725158"/>
            <a:ext cx="3765884" cy="29341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B24AA1D-0538-43C9-8523-64AE157DD625}"/>
              </a:ext>
            </a:extLst>
          </p:cNvPr>
          <p:cNvSpPr txBox="1">
            <a:spLocks/>
          </p:cNvSpPr>
          <p:nvPr/>
        </p:nvSpPr>
        <p:spPr>
          <a:xfrm>
            <a:off x="1619451" y="2709809"/>
            <a:ext cx="9899583" cy="50221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5400" dirty="0">
                <a:solidFill>
                  <a:schemeClr val="tx1"/>
                </a:solidFill>
              </a:rPr>
              <a:t>Thank you for listening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8E60B819-084A-C188-094B-A8472BE2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24742" y="6476704"/>
            <a:ext cx="397821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24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070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BB66B3-DA34-6377-9790-E5C359D9F326}"/>
              </a:ext>
            </a:extLst>
          </p:cNvPr>
          <p:cNvSpPr txBox="1">
            <a:spLocks/>
          </p:cNvSpPr>
          <p:nvPr/>
        </p:nvSpPr>
        <p:spPr>
          <a:xfrm>
            <a:off x="0" y="488042"/>
            <a:ext cx="11147461" cy="950340"/>
          </a:xfrm>
          <a:prstGeom prst="rect">
            <a:avLst/>
          </a:prstGeom>
          <a:solidFill>
            <a:schemeClr val="tx1">
              <a:alpha val="69000"/>
            </a:schemeClr>
          </a:solidFill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rgbClr val="ECECEC"/>
                </a:solidFill>
                <a:latin typeface="Söhne"/>
              </a:rPr>
              <a:t>              Problem Definition:</a:t>
            </a:r>
            <a:endParaRPr lang="en-US" sz="6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F1E120A-CFB1-BDDA-1D56-B71139D33BA1}"/>
              </a:ext>
            </a:extLst>
          </p:cNvPr>
          <p:cNvSpPr txBox="1"/>
          <p:nvPr/>
        </p:nvSpPr>
        <p:spPr>
          <a:xfrm>
            <a:off x="1759973" y="2189271"/>
            <a:ext cx="9606117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Existing methods insufficient for reliable diagnosis.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Need for objective, precise diagnostic tools.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Automated image analysis can enhance accuracy.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Selects most suitable frames automatically.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Supports diagnosis with relevant areas selection.</a:t>
            </a:r>
            <a:endParaRPr lang="he-IL" sz="2400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28123043-2A47-A175-07C1-76954C04E3F8}"/>
              </a:ext>
            </a:extLst>
          </p:cNvPr>
          <p:cNvSpPr txBox="1"/>
          <p:nvPr/>
        </p:nvSpPr>
        <p:spPr>
          <a:xfrm>
            <a:off x="1759973" y="1582994"/>
            <a:ext cx="917349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i="0" dirty="0">
                <a:solidFill>
                  <a:srgbClr val="ECECEC"/>
                </a:solidFill>
                <a:effectLst/>
                <a:latin typeface="Söhne"/>
              </a:rPr>
              <a:t>Necessity for an Advanced Diagnostic Tool</a:t>
            </a:r>
            <a:endParaRPr lang="he-IL" sz="2400" b="1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CA9580CC-883D-7345-2868-B64ED1D3D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212" y="2687393"/>
            <a:ext cx="3775788" cy="2768683"/>
          </a:xfrm>
          <a:prstGeom prst="rect">
            <a:avLst/>
          </a:prstGeom>
        </p:spPr>
      </p:pic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C73A688-E7C6-B7D7-277E-002CF114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52735" y="6492875"/>
            <a:ext cx="301690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3282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BB66B3-DA34-6377-9790-E5C359D9F326}"/>
              </a:ext>
            </a:extLst>
          </p:cNvPr>
          <p:cNvSpPr txBox="1">
            <a:spLocks/>
          </p:cNvSpPr>
          <p:nvPr/>
        </p:nvSpPr>
        <p:spPr>
          <a:xfrm>
            <a:off x="0" y="488042"/>
            <a:ext cx="11147461" cy="950340"/>
          </a:xfrm>
          <a:prstGeom prst="rect">
            <a:avLst/>
          </a:prstGeom>
          <a:solidFill>
            <a:schemeClr val="tx1">
              <a:alpha val="69000"/>
            </a:schemeClr>
          </a:solidFill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rgbClr val="ECECEC"/>
                </a:solidFill>
                <a:latin typeface="Söhne"/>
              </a:rPr>
              <a:t>              Our Solution</a:t>
            </a:r>
            <a:endParaRPr lang="en-US" sz="6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F1E120A-CFB1-BDDA-1D56-B71139D33BA1}"/>
              </a:ext>
            </a:extLst>
          </p:cNvPr>
          <p:cNvSpPr txBox="1"/>
          <p:nvPr/>
        </p:nvSpPr>
        <p:spPr>
          <a:xfrm>
            <a:off x="1763985" y="2189271"/>
            <a:ext cx="9606117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Software selects high-quality frames from videos.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Uses various image processing techniques.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Enhances objectivity and precision in diagnosis.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Interface convenient for medical professionals.</a:t>
            </a:r>
            <a:endParaRPr lang="he-IL" sz="2400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28123043-2A47-A175-07C1-76954C04E3F8}"/>
              </a:ext>
            </a:extLst>
          </p:cNvPr>
          <p:cNvSpPr txBox="1"/>
          <p:nvPr/>
        </p:nvSpPr>
        <p:spPr>
          <a:xfrm>
            <a:off x="1509252" y="1582994"/>
            <a:ext cx="917349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i="0" dirty="0">
                <a:solidFill>
                  <a:srgbClr val="ECECEC"/>
                </a:solidFill>
                <a:effectLst/>
                <a:latin typeface="Söhne"/>
              </a:rPr>
              <a:t>Automated Frame Selection</a:t>
            </a:r>
            <a:endParaRPr lang="he-IL" sz="2400" b="1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2AD04A9-B521-1469-8BF8-75DA27C3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213" y="2673472"/>
            <a:ext cx="3775787" cy="2768684"/>
          </a:xfrm>
          <a:prstGeom prst="rect">
            <a:avLst/>
          </a:prstGeom>
        </p:spPr>
      </p:pic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60C9232-3E6F-4E7D-F0F8-E99F5B6A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06081" y="6492875"/>
            <a:ext cx="339012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2121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BB66B3-DA34-6377-9790-E5C359D9F326}"/>
              </a:ext>
            </a:extLst>
          </p:cNvPr>
          <p:cNvSpPr txBox="1">
            <a:spLocks/>
          </p:cNvSpPr>
          <p:nvPr/>
        </p:nvSpPr>
        <p:spPr>
          <a:xfrm>
            <a:off x="0" y="488042"/>
            <a:ext cx="11147461" cy="950340"/>
          </a:xfrm>
          <a:prstGeom prst="rect">
            <a:avLst/>
          </a:prstGeom>
          <a:solidFill>
            <a:schemeClr val="tx1">
              <a:alpha val="69000"/>
            </a:schemeClr>
          </a:solidFill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rgbClr val="ECECEC"/>
                </a:solidFill>
                <a:latin typeface="Söhne"/>
              </a:rPr>
              <a:t>              Our Solution flow</a:t>
            </a:r>
            <a:endParaRPr lang="en-US" sz="6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752CC0A-CB5F-29B7-0409-E1BF55CAECF6}"/>
              </a:ext>
            </a:extLst>
          </p:cNvPr>
          <p:cNvSpPr txBox="1"/>
          <p:nvPr/>
        </p:nvSpPr>
        <p:spPr>
          <a:xfrm>
            <a:off x="5491858" y="1662913"/>
            <a:ext cx="2650732" cy="830997"/>
          </a:xfrm>
          <a:prstGeom prst="rect">
            <a:avLst/>
          </a:prstGeom>
          <a:noFill/>
          <a:ln>
            <a:solidFill>
              <a:sysClr val="window" lastClr="FFFFFF"/>
            </a:solidFill>
          </a:ln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(גוף)"/>
                <a:ea typeface="Nunito Medium"/>
                <a:sym typeface="Nunito Medium"/>
              </a:rPr>
              <a:t>Convert each frame in video   to grayscale from RGB.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A67369AA-5BD4-1B37-4E3D-2420F88B9726}"/>
              </a:ext>
            </a:extLst>
          </p:cNvPr>
          <p:cNvSpPr txBox="1"/>
          <p:nvPr/>
        </p:nvSpPr>
        <p:spPr>
          <a:xfrm>
            <a:off x="8800462" y="3100633"/>
            <a:ext cx="3012085" cy="584775"/>
          </a:xfrm>
          <a:prstGeom prst="rect">
            <a:avLst/>
          </a:prstGeom>
          <a:noFill/>
          <a:ln>
            <a:solidFill>
              <a:sysClr val="window" lastClr="FFFFFF"/>
            </a:solidFill>
          </a:ln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(גוף)"/>
                <a:ea typeface="Nunito Medium"/>
                <a:sym typeface="Nunito Medium"/>
              </a:rPr>
              <a:t>Segment the frame Using Area Growing to identify regions.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055DD09-A136-DC2E-FA40-159F58E11AD9}"/>
              </a:ext>
            </a:extLst>
          </p:cNvPr>
          <p:cNvSpPr txBox="1"/>
          <p:nvPr/>
        </p:nvSpPr>
        <p:spPr>
          <a:xfrm>
            <a:off x="5491857" y="4608050"/>
            <a:ext cx="26507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en-US" sz="1600" dirty="0">
                <a:ea typeface="Nunito Medium"/>
                <a:sym typeface="Nunito Medium"/>
              </a:rPr>
              <a:t>Crop each frame to focus on the sides and base of the triangle. Apply focus functions.</a:t>
            </a:r>
            <a:endParaRPr lang="en" sz="1600" dirty="0">
              <a:solidFill>
                <a:schemeClr val="dk1"/>
              </a:solidFill>
            </a:endParaRPr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7C402071-4E07-835F-A681-AE5159EEFA7B}"/>
              </a:ext>
            </a:extLst>
          </p:cNvPr>
          <p:cNvCxnSpPr>
            <a:cxnSpLocks/>
          </p:cNvCxnSpPr>
          <p:nvPr/>
        </p:nvCxnSpPr>
        <p:spPr>
          <a:xfrm>
            <a:off x="4853263" y="2078411"/>
            <a:ext cx="5767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8BA0F60F-2DF0-907D-8119-B78CBF616CFC}"/>
              </a:ext>
            </a:extLst>
          </p:cNvPr>
          <p:cNvSpPr txBox="1"/>
          <p:nvPr/>
        </p:nvSpPr>
        <p:spPr>
          <a:xfrm>
            <a:off x="5491858" y="3100633"/>
            <a:ext cx="26507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en-US" sz="1600" dirty="0">
                <a:ea typeface="Nunito Medium"/>
                <a:sym typeface="Nunito Medium"/>
              </a:rPr>
              <a:t>Detect 'V' shape in regions, add frame to analysis list if present.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BEA1130B-6428-CA8C-9F9C-12904BCA75F7}"/>
              </a:ext>
            </a:extLst>
          </p:cNvPr>
          <p:cNvSpPr txBox="1"/>
          <p:nvPr/>
        </p:nvSpPr>
        <p:spPr>
          <a:xfrm>
            <a:off x="2194324" y="3097300"/>
            <a:ext cx="26589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pPr algn="just"/>
            <a:r>
              <a:rPr lang="en-US" sz="1600" dirty="0">
                <a:ea typeface="Nunito Medium"/>
                <a:sym typeface="Nunito Medium"/>
              </a:rPr>
              <a:t>Calculate motion vector for current and next frame. </a:t>
            </a:r>
          </a:p>
          <a:p>
            <a:pPr algn="just"/>
            <a:endParaRPr lang="en-US" sz="1600" dirty="0">
              <a:ea typeface="Nunito Medium"/>
              <a:sym typeface="Nunito Medium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A3604DD4-5349-D242-657C-8D6960386BFE}"/>
              </a:ext>
            </a:extLst>
          </p:cNvPr>
          <p:cNvSpPr txBox="1"/>
          <p:nvPr/>
        </p:nvSpPr>
        <p:spPr>
          <a:xfrm>
            <a:off x="2194324" y="4606778"/>
            <a:ext cx="26507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en-US" sz="1600" dirty="0">
                <a:ea typeface="Nunito Medium"/>
                <a:sym typeface="Nunito Medium"/>
              </a:rPr>
              <a:t>Add next frame to analysis  list if motion vector is consistent. </a:t>
            </a:r>
          </a:p>
        </p:txBody>
      </p: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1BF43112-F710-4A72-3A69-D59E7CB533C7}"/>
              </a:ext>
            </a:extLst>
          </p:cNvPr>
          <p:cNvCxnSpPr>
            <a:cxnSpLocks/>
          </p:cNvCxnSpPr>
          <p:nvPr/>
        </p:nvCxnSpPr>
        <p:spPr>
          <a:xfrm>
            <a:off x="8137779" y="2078411"/>
            <a:ext cx="5767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E3DC1FBF-7FA8-7949-14D2-CE2C2D06A34E}"/>
              </a:ext>
            </a:extLst>
          </p:cNvPr>
          <p:cNvCxnSpPr>
            <a:cxnSpLocks/>
          </p:cNvCxnSpPr>
          <p:nvPr/>
        </p:nvCxnSpPr>
        <p:spPr>
          <a:xfrm>
            <a:off x="10125825" y="2568127"/>
            <a:ext cx="0" cy="399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2951FA6D-C421-8C9D-D472-DC4DC26A0379}"/>
              </a:ext>
            </a:extLst>
          </p:cNvPr>
          <p:cNvCxnSpPr>
            <a:cxnSpLocks/>
          </p:cNvCxnSpPr>
          <p:nvPr/>
        </p:nvCxnSpPr>
        <p:spPr>
          <a:xfrm rot="10800000">
            <a:off x="8230138" y="3516130"/>
            <a:ext cx="5767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7BCDB00A-DA4B-C9BC-0D63-6EC4B723B2F5}"/>
              </a:ext>
            </a:extLst>
          </p:cNvPr>
          <p:cNvCxnSpPr>
            <a:cxnSpLocks/>
          </p:cNvCxnSpPr>
          <p:nvPr/>
        </p:nvCxnSpPr>
        <p:spPr>
          <a:xfrm flipH="1">
            <a:off x="4965289" y="3512798"/>
            <a:ext cx="5217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0F209844-96CE-71A4-7AD9-9C2BBE955127}"/>
              </a:ext>
            </a:extLst>
          </p:cNvPr>
          <p:cNvCxnSpPr>
            <a:cxnSpLocks/>
          </p:cNvCxnSpPr>
          <p:nvPr/>
        </p:nvCxnSpPr>
        <p:spPr>
          <a:xfrm rot="5400000">
            <a:off x="3084938" y="4216659"/>
            <a:ext cx="5767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A217FF62-925A-3097-51F7-5FE6A17516F6}"/>
              </a:ext>
            </a:extLst>
          </p:cNvPr>
          <p:cNvCxnSpPr>
            <a:cxnSpLocks/>
          </p:cNvCxnSpPr>
          <p:nvPr/>
        </p:nvCxnSpPr>
        <p:spPr>
          <a:xfrm>
            <a:off x="4853263" y="5032434"/>
            <a:ext cx="5767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C48C2A04-F481-3ED7-F03A-093D9F906B9F}"/>
              </a:ext>
            </a:extLst>
          </p:cNvPr>
          <p:cNvSpPr txBox="1"/>
          <p:nvPr/>
        </p:nvSpPr>
        <p:spPr>
          <a:xfrm>
            <a:off x="8800461" y="1662913"/>
            <a:ext cx="3012091" cy="830997"/>
          </a:xfrm>
          <a:prstGeom prst="rect">
            <a:avLst/>
          </a:prstGeom>
          <a:noFill/>
          <a:ln>
            <a:solidFill>
              <a:sysClr val="window" lastClr="FFFFFF"/>
            </a:solidFill>
          </a:ln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(גוף)"/>
                <a:ea typeface="Nunito Medium"/>
                <a:sym typeface="Nunito Medium"/>
              </a:rPr>
              <a:t>Calculate histogram and apply Otsu's method for threshold.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(גוף)"/>
              <a:ea typeface="Nunito Medium"/>
              <a:sym typeface="Nunito Medium"/>
            </a:endParaRPr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B092C5AC-9C96-6723-5986-4D504AD8BB64}"/>
              </a:ext>
            </a:extLst>
          </p:cNvPr>
          <p:cNvSpPr txBox="1"/>
          <p:nvPr/>
        </p:nvSpPr>
        <p:spPr>
          <a:xfrm>
            <a:off x="2194324" y="1662913"/>
            <a:ext cx="2650732" cy="830997"/>
          </a:xfrm>
          <a:prstGeom prst="rect">
            <a:avLst/>
          </a:prstGeom>
          <a:noFill/>
          <a:ln>
            <a:solidFill>
              <a:sysClr val="window" lastClr="FFFFFF"/>
            </a:solidFill>
          </a:ln>
        </p:spPr>
        <p:txBody>
          <a:bodyPr wrap="square" rtlCol="1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(גוף)"/>
                <a:ea typeface="Nunito Medium"/>
                <a:sym typeface="Nunito Medium"/>
              </a:rPr>
              <a:t>Begin analysis with endoscopy test video.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prstClr val="white"/>
              </a:solidFill>
              <a:latin typeface="Tw Cen MT (גוף)"/>
              <a:sym typeface="Nunito Medium"/>
            </a:endParaRPr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9445CC7E-AF7E-2BCD-F037-FD0E18A9B98D}"/>
              </a:ext>
            </a:extLst>
          </p:cNvPr>
          <p:cNvSpPr txBox="1"/>
          <p:nvPr/>
        </p:nvSpPr>
        <p:spPr>
          <a:xfrm>
            <a:off x="8800462" y="4606778"/>
            <a:ext cx="3012085" cy="830997"/>
          </a:xfrm>
          <a:prstGeom prst="rect">
            <a:avLst/>
          </a:prstGeom>
          <a:noFill/>
          <a:ln>
            <a:solidFill>
              <a:sysClr val="window" lastClr="FFFFFF"/>
            </a:solidFill>
          </a:ln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(גוף)"/>
                <a:ea typeface="Nunito Medium"/>
                <a:sym typeface="Nunito Medium"/>
              </a:rPr>
              <a:t>Select top three frames based on focus quality in base, sides, and overall aspect of larynx.</a:t>
            </a:r>
          </a:p>
        </p:txBody>
      </p:sp>
      <p:cxnSp>
        <p:nvCxnSpPr>
          <p:cNvPr id="33" name="מחבר חץ ישר 32">
            <a:extLst>
              <a:ext uri="{FF2B5EF4-FFF2-40B4-BE49-F238E27FC236}">
                <a16:creationId xmlns:a16="http://schemas.microsoft.com/office/drawing/2014/main" id="{376E5C48-D206-9FC3-83A1-220A960B6020}"/>
              </a:ext>
            </a:extLst>
          </p:cNvPr>
          <p:cNvCxnSpPr>
            <a:cxnSpLocks/>
          </p:cNvCxnSpPr>
          <p:nvPr/>
        </p:nvCxnSpPr>
        <p:spPr>
          <a:xfrm>
            <a:off x="8137779" y="5079514"/>
            <a:ext cx="5767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D629FA6-0C19-5D23-5729-2A9432BF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66805" y="6492875"/>
            <a:ext cx="255037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6594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BB66B3-DA34-6377-9790-E5C359D9F326}"/>
              </a:ext>
            </a:extLst>
          </p:cNvPr>
          <p:cNvSpPr txBox="1">
            <a:spLocks/>
          </p:cNvSpPr>
          <p:nvPr/>
        </p:nvSpPr>
        <p:spPr>
          <a:xfrm>
            <a:off x="36837" y="391942"/>
            <a:ext cx="11147461" cy="950340"/>
          </a:xfrm>
          <a:prstGeom prst="rect">
            <a:avLst/>
          </a:prstGeom>
          <a:solidFill>
            <a:schemeClr val="tx1">
              <a:alpha val="69000"/>
            </a:schemeClr>
          </a:solidFill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rgbClr val="ECECEC"/>
                </a:solidFill>
                <a:latin typeface="Söhne"/>
              </a:rPr>
              <a:t>              Algorithm steps</a:t>
            </a:r>
            <a:endParaRPr lang="en-US" sz="6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4" name="תיבת טקסט 7">
            <a:extLst>
              <a:ext uri="{FF2B5EF4-FFF2-40B4-BE49-F238E27FC236}">
                <a16:creationId xmlns:a16="http://schemas.microsoft.com/office/drawing/2014/main" id="{317EA6A3-666C-84F5-8ECC-72FD4FC4583D}"/>
              </a:ext>
            </a:extLst>
          </p:cNvPr>
          <p:cNvSpPr txBox="1"/>
          <p:nvPr/>
        </p:nvSpPr>
        <p:spPr>
          <a:xfrm>
            <a:off x="1917548" y="2154867"/>
            <a:ext cx="9986842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Histogram Creation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Converts video frames to grayscale</a:t>
            </a:r>
            <a:r>
              <a:rPr lang="en-US" sz="2000" dirty="0"/>
              <a:t>: Focuses on light intensity.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Creates histograms for each frame</a:t>
            </a:r>
            <a:r>
              <a:rPr lang="en-US" sz="2000" dirty="0"/>
              <a:t>: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/>
              <a:t>X-axis: Intensity values from 0 (black) to 255 (white).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/>
              <a:t>Y-axis: Frequency of each intensity level.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Otsu's Thresholding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Finds optimal threshold</a:t>
            </a:r>
            <a:r>
              <a:rPr lang="en-US" sz="2000" dirty="0"/>
              <a:t> to separate foreground from background.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Uses histogram data</a:t>
            </a:r>
            <a:r>
              <a:rPr lang="en-US" sz="2000" dirty="0"/>
              <a:t> to maximize contrast between key image areas.</a:t>
            </a:r>
          </a:p>
        </p:txBody>
      </p:sp>
      <p:sp>
        <p:nvSpPr>
          <p:cNvPr id="5" name="תיבת טקסט 7">
            <a:extLst>
              <a:ext uri="{FF2B5EF4-FFF2-40B4-BE49-F238E27FC236}">
                <a16:creationId xmlns:a16="http://schemas.microsoft.com/office/drawing/2014/main" id="{317EA6A3-666C-84F5-8ECC-72FD4FC4583D}"/>
              </a:ext>
            </a:extLst>
          </p:cNvPr>
          <p:cNvSpPr txBox="1"/>
          <p:nvPr/>
        </p:nvSpPr>
        <p:spPr>
          <a:xfrm>
            <a:off x="1917548" y="1342282"/>
            <a:ext cx="96186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/>
              <a:t>Histogram Creation and Otsu's Thresholding</a:t>
            </a:r>
            <a:endParaRPr lang="en-US" sz="6600" b="1" i="0" dirty="0">
              <a:solidFill>
                <a:srgbClr val="ECECEC"/>
              </a:solidFill>
              <a:effectLst/>
              <a:latin typeface="Söhne"/>
            </a:endParaRPr>
          </a:p>
        </p:txBody>
      </p:sp>
      <p:pic>
        <p:nvPicPr>
          <p:cNvPr id="6" name="תמונה 5"/>
          <p:cNvPicPr/>
          <p:nvPr/>
        </p:nvPicPr>
        <p:blipFill>
          <a:blip r:embed="rId3"/>
          <a:stretch>
            <a:fillRect/>
          </a:stretch>
        </p:blipFill>
        <p:spPr>
          <a:xfrm>
            <a:off x="2441620" y="4709412"/>
            <a:ext cx="3242310" cy="1988820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7FA17FF9-8266-D7CD-4017-C293CE9BD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072" y="4709412"/>
            <a:ext cx="3457726" cy="1988820"/>
          </a:xfrm>
          <a:prstGeom prst="rect">
            <a:avLst/>
          </a:prstGeom>
        </p:spPr>
      </p:pic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609F1DAE-5E8B-5DDB-EEEA-348C0D018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03349" y="6466058"/>
            <a:ext cx="245706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74073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BB66B3-DA34-6377-9790-E5C359D9F326}"/>
              </a:ext>
            </a:extLst>
          </p:cNvPr>
          <p:cNvSpPr txBox="1">
            <a:spLocks/>
          </p:cNvSpPr>
          <p:nvPr/>
        </p:nvSpPr>
        <p:spPr>
          <a:xfrm>
            <a:off x="36837" y="391942"/>
            <a:ext cx="11147461" cy="950340"/>
          </a:xfrm>
          <a:prstGeom prst="rect">
            <a:avLst/>
          </a:prstGeom>
          <a:solidFill>
            <a:schemeClr val="tx1">
              <a:alpha val="69000"/>
            </a:schemeClr>
          </a:solidFill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>
                <a:solidFill>
                  <a:srgbClr val="ECECEC"/>
                </a:solidFill>
                <a:latin typeface="Söhne"/>
              </a:rPr>
              <a:t>              Algorithm steps</a:t>
            </a:r>
            <a:endParaRPr lang="en-US" sz="6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4" name="תיבת טקסט 7">
            <a:extLst>
              <a:ext uri="{FF2B5EF4-FFF2-40B4-BE49-F238E27FC236}">
                <a16:creationId xmlns:a16="http://schemas.microsoft.com/office/drawing/2014/main" id="{317EA6A3-666C-84F5-8ECC-72FD4FC4583D}"/>
              </a:ext>
            </a:extLst>
          </p:cNvPr>
          <p:cNvSpPr txBox="1"/>
          <p:nvPr/>
        </p:nvSpPr>
        <p:spPr>
          <a:xfrm>
            <a:off x="1917548" y="1843950"/>
            <a:ext cx="10117434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Purpose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dirty="0"/>
              <a:t>Precisely segment the larynx region from laryngoscopic images.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Challenges</a:t>
            </a:r>
            <a:r>
              <a:rPr lang="en-US" sz="2000" dirty="0"/>
              <a:t>:</a:t>
            </a:r>
            <a:r>
              <a:rPr lang="en-US" sz="2000" b="1" dirty="0"/>
              <a:t> Suppose to a</a:t>
            </a:r>
            <a:r>
              <a:rPr lang="en-US" sz="2000" dirty="0"/>
              <a:t>ddress inconsistencies in lighting.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Starting Point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dirty="0"/>
              <a:t>Begins with the darkest pixel as the initial seed for growth.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Expansion Strategy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dirty="0"/>
              <a:t>Expands the region by incorporating adjacent pixels if they fall below the Otsu threshold or within a set tolerance for light variation.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Iteration Process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dirty="0"/>
              <a:t>Continuously searches for new seeds to ensure appropriate clustering.</a:t>
            </a:r>
          </a:p>
        </p:txBody>
      </p:sp>
      <p:sp>
        <p:nvSpPr>
          <p:cNvPr id="5" name="תיבת טקסט 7">
            <a:extLst>
              <a:ext uri="{FF2B5EF4-FFF2-40B4-BE49-F238E27FC236}">
                <a16:creationId xmlns:a16="http://schemas.microsoft.com/office/drawing/2014/main" id="{317EA6A3-666C-84F5-8ECC-72FD4FC4583D}"/>
              </a:ext>
            </a:extLst>
          </p:cNvPr>
          <p:cNvSpPr txBox="1"/>
          <p:nvPr/>
        </p:nvSpPr>
        <p:spPr>
          <a:xfrm>
            <a:off x="1917548" y="1280637"/>
            <a:ext cx="96186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/>
              <a:t>Region Segmentation Using Area Growing</a:t>
            </a:r>
            <a:endParaRPr lang="en-US" sz="6600" b="1" i="0" dirty="0">
              <a:solidFill>
                <a:srgbClr val="ECECEC"/>
              </a:solidFill>
              <a:effectLst/>
              <a:latin typeface="Söhne"/>
            </a:endParaRPr>
          </a:p>
        </p:txBody>
      </p:sp>
      <p:pic>
        <p:nvPicPr>
          <p:cNvPr id="6" name="תמונה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65" y="5134452"/>
            <a:ext cx="2484148" cy="1620718"/>
          </a:xfrm>
          <a:prstGeom prst="rect">
            <a:avLst/>
          </a:prstGeom>
        </p:spPr>
      </p:pic>
      <p:pic>
        <p:nvPicPr>
          <p:cNvPr id="7" name="תמונה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088" y="5134452"/>
            <a:ext cx="2532022" cy="1580384"/>
          </a:xfrm>
          <a:prstGeom prst="rect">
            <a:avLst/>
          </a:prstGeom>
        </p:spPr>
      </p:pic>
      <p:sp>
        <p:nvSpPr>
          <p:cNvPr id="2" name="חץ ימינה 1"/>
          <p:cNvSpPr/>
          <p:nvPr/>
        </p:nvSpPr>
        <p:spPr>
          <a:xfrm>
            <a:off x="5346598" y="5716144"/>
            <a:ext cx="1460601" cy="65694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DAADCCED-363F-6227-1FAA-46FDFDBB3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75791" y="6465865"/>
            <a:ext cx="311020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7</a:t>
            </a:fld>
            <a:endParaRPr lang="en-US" sz="1400" dirty="0"/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BE399A43-B448-C9C6-F5AB-E9C74D5BD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4452" y="2016253"/>
            <a:ext cx="1658198" cy="172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59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BB66B3-DA34-6377-9790-E5C359D9F326}"/>
              </a:ext>
            </a:extLst>
          </p:cNvPr>
          <p:cNvSpPr txBox="1">
            <a:spLocks/>
          </p:cNvSpPr>
          <p:nvPr/>
        </p:nvSpPr>
        <p:spPr>
          <a:xfrm>
            <a:off x="36837" y="391942"/>
            <a:ext cx="11147461" cy="950340"/>
          </a:xfrm>
          <a:prstGeom prst="rect">
            <a:avLst/>
          </a:prstGeom>
          <a:solidFill>
            <a:schemeClr val="tx1">
              <a:alpha val="69000"/>
            </a:schemeClr>
          </a:solidFill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rgbClr val="ECECEC"/>
                </a:solidFill>
                <a:latin typeface="Söhne"/>
              </a:rPr>
              <a:t>              Algorithm steps</a:t>
            </a:r>
            <a:endParaRPr lang="en-US" sz="6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4" name="תיבת טקסט 7">
            <a:extLst>
              <a:ext uri="{FF2B5EF4-FFF2-40B4-BE49-F238E27FC236}">
                <a16:creationId xmlns:a16="http://schemas.microsoft.com/office/drawing/2014/main" id="{317EA6A3-666C-84F5-8ECC-72FD4FC4583D}"/>
              </a:ext>
            </a:extLst>
          </p:cNvPr>
          <p:cNvSpPr txBox="1"/>
          <p:nvPr/>
        </p:nvSpPr>
        <p:spPr>
          <a:xfrm>
            <a:off x="1944781" y="1853077"/>
            <a:ext cx="10325877" cy="44012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Purpose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dirty="0"/>
              <a:t>Identify V-shaped structure in the larynx.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Importance</a:t>
            </a:r>
            <a:r>
              <a:rPr lang="en-US" sz="2000" dirty="0"/>
              <a:t>: Check if frame contains relevant area.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Detection Method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dirty="0"/>
              <a:t>Uses least squares fitting for accuracy.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Point Selection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dirty="0"/>
              <a:t>Chooses extremes points on the edges of cluster</a:t>
            </a:r>
          </a:p>
          <a:p>
            <a:r>
              <a:rPr lang="en-US" sz="2000" b="1" dirty="0">
                <a:latin typeface="Tw Cen MT (גוף)"/>
              </a:rPr>
              <a:t>    (base</a:t>
            </a:r>
            <a:r>
              <a:rPr lang="en-US" sz="2000" dirty="0">
                <a:effectLst/>
                <a:latin typeface="Tw Cen MT (גוף)"/>
                <a:ea typeface="Calibri" panose="020F0502020204030204" pitchFamily="34" charset="0"/>
              </a:rPr>
              <a:t>, up-right ,up-left ).</a:t>
            </a:r>
            <a:endParaRPr lang="en-US" sz="2000" b="1" dirty="0">
              <a:latin typeface="Tw Cen MT (גוף)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Distance Calculation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dirty="0"/>
              <a:t>Measures perpendicular distances to triangle sides.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Evaluation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dirty="0"/>
              <a:t>Uses sum of squared residuals (RSS) for fit assessment.</a:t>
            </a:r>
          </a:p>
        </p:txBody>
      </p:sp>
      <p:sp>
        <p:nvSpPr>
          <p:cNvPr id="5" name="תיבת טקסט 7">
            <a:extLst>
              <a:ext uri="{FF2B5EF4-FFF2-40B4-BE49-F238E27FC236}">
                <a16:creationId xmlns:a16="http://schemas.microsoft.com/office/drawing/2014/main" id="{317EA6A3-666C-84F5-8ECC-72FD4FC4583D}"/>
              </a:ext>
            </a:extLst>
          </p:cNvPr>
          <p:cNvSpPr txBox="1"/>
          <p:nvPr/>
        </p:nvSpPr>
        <p:spPr>
          <a:xfrm>
            <a:off x="4032677" y="1206746"/>
            <a:ext cx="437241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/>
              <a:t>Triangle Detection</a:t>
            </a:r>
            <a:endParaRPr lang="en-US" sz="6600" b="1" i="0" dirty="0">
              <a:solidFill>
                <a:srgbClr val="ECECEC"/>
              </a:solidFill>
              <a:effectLst/>
              <a:latin typeface="Söhne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0B78F6A7-7ABE-E4E1-CAC6-A0C1D7A6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112" y="5003464"/>
            <a:ext cx="3858163" cy="647790"/>
          </a:xfrm>
          <a:prstGeom prst="rect">
            <a:avLst/>
          </a:prstGeom>
        </p:spPr>
      </p:pic>
      <p:pic>
        <p:nvPicPr>
          <p:cNvPr id="6" name="תמונה 5" descr="תמונה שמכילה צילום מסך, אומנות&#10;&#10;התיאור נוצר באופן אוטומטי">
            <a:extLst>
              <a:ext uri="{FF2B5EF4-FFF2-40B4-BE49-F238E27FC236}">
                <a16:creationId xmlns:a16="http://schemas.microsoft.com/office/drawing/2014/main" id="{1B602647-3F9B-0E9E-CD29-0CA5F90A17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2" t="18915" r="34901" b="33660"/>
          <a:stretch/>
        </p:blipFill>
        <p:spPr>
          <a:xfrm>
            <a:off x="9564253" y="1724284"/>
            <a:ext cx="2282059" cy="256774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11EC7FD-0507-0D27-7A98-9B0F32A92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4323" y="2939938"/>
            <a:ext cx="531989" cy="25148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EDB6F9C2-D0A0-0FAA-18B6-D0FB15610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774" y="4030747"/>
            <a:ext cx="479015" cy="261281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9813E032-2CB2-E1EE-5E8B-DF1650C8E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4797" y="1860144"/>
            <a:ext cx="481626" cy="230676"/>
          </a:xfrm>
          <a:prstGeom prst="rect">
            <a:avLst/>
          </a:prstGeom>
        </p:spPr>
      </p:pic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9515E79D-35D4-5DF0-E256-7FEDFE5F33A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1114930" y="3065681"/>
            <a:ext cx="19939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מציין מיקום של מספר שקופית 10">
            <a:extLst>
              <a:ext uri="{FF2B5EF4-FFF2-40B4-BE49-F238E27FC236}">
                <a16:creationId xmlns:a16="http://schemas.microsoft.com/office/drawing/2014/main" id="{A299602F-3B10-A5C4-7F4D-6EA73E4F6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4781" y="6466058"/>
            <a:ext cx="425070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8</a:t>
            </a:fld>
            <a:endParaRPr lang="en-US" sz="1400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D6E32A0F-6794-495D-BBEA-08E5D5735F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2229" y="6142942"/>
            <a:ext cx="1329043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48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BB66B3-DA34-6377-9790-E5C359D9F326}"/>
              </a:ext>
            </a:extLst>
          </p:cNvPr>
          <p:cNvSpPr txBox="1">
            <a:spLocks/>
          </p:cNvSpPr>
          <p:nvPr/>
        </p:nvSpPr>
        <p:spPr>
          <a:xfrm>
            <a:off x="36837" y="391942"/>
            <a:ext cx="11147461" cy="950340"/>
          </a:xfrm>
          <a:prstGeom prst="rect">
            <a:avLst/>
          </a:prstGeom>
          <a:solidFill>
            <a:schemeClr val="tx1">
              <a:alpha val="69000"/>
            </a:schemeClr>
          </a:solidFill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rgbClr val="ECECEC"/>
                </a:solidFill>
                <a:latin typeface="Söhne"/>
              </a:rPr>
              <a:t>              Algorithm steps</a:t>
            </a:r>
            <a:endParaRPr lang="en-US" sz="6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4" name="תיבת טקסט 7">
            <a:extLst>
              <a:ext uri="{FF2B5EF4-FFF2-40B4-BE49-F238E27FC236}">
                <a16:creationId xmlns:a16="http://schemas.microsoft.com/office/drawing/2014/main" id="{317EA6A3-666C-84F5-8ECC-72FD4FC4583D}"/>
              </a:ext>
            </a:extLst>
          </p:cNvPr>
          <p:cNvSpPr txBox="1"/>
          <p:nvPr/>
        </p:nvSpPr>
        <p:spPr>
          <a:xfrm>
            <a:off x="1479521" y="1544991"/>
            <a:ext cx="10117434" cy="34778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/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Purpose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dirty="0"/>
              <a:t>Verify V-shaped structure across frames for quality and consistency.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Approach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dirty="0"/>
              <a:t>Focus on the triangle’s boundary, reducing computational load.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Matching Blocks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dirty="0"/>
              <a:t>Identify closest matching boundary blocks in consecutive frames.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Motion Vectors: </a:t>
            </a:r>
            <a:r>
              <a:rPr lang="en-US" sz="2000" dirty="0"/>
              <a:t>Calculate displacement vectors to understand movement dynamics.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Consistency Check: </a:t>
            </a:r>
            <a:r>
              <a:rPr lang="en-US" sz="2000" dirty="0"/>
              <a:t>Assess motion vector consistency to validate frame quality.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sp>
        <p:nvSpPr>
          <p:cNvPr id="5" name="תיבת טקסט 7">
            <a:extLst>
              <a:ext uri="{FF2B5EF4-FFF2-40B4-BE49-F238E27FC236}">
                <a16:creationId xmlns:a16="http://schemas.microsoft.com/office/drawing/2014/main" id="{317EA6A3-666C-84F5-8ECC-72FD4FC4583D}"/>
              </a:ext>
            </a:extLst>
          </p:cNvPr>
          <p:cNvSpPr txBox="1"/>
          <p:nvPr/>
        </p:nvSpPr>
        <p:spPr>
          <a:xfrm>
            <a:off x="2541096" y="1228552"/>
            <a:ext cx="696783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/>
              <a:t>Block Matching for Frame Detection</a:t>
            </a:r>
            <a:endParaRPr lang="en-US" sz="6600" b="1" i="0" dirty="0">
              <a:solidFill>
                <a:srgbClr val="ECECEC"/>
              </a:solidFill>
              <a:effectLst/>
              <a:latin typeface="Söhne"/>
            </a:endParaRPr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217DFFA3-BD3A-0DED-3FAF-D7E8EF71D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096" y="4636744"/>
            <a:ext cx="3380792" cy="2141169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5BDE9141-2665-978D-301A-501065D11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235" y="4636744"/>
            <a:ext cx="3507244" cy="2141169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692FEF6-9005-C88E-BEA1-03C6107A2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52734" y="6466058"/>
            <a:ext cx="301690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60094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מעגל">
  <a:themeElements>
    <a:clrScheme name="מעג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מעג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עג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a656395-182b-4b2c-a91d-8286d7c86ec2">
      <Terms xmlns="http://schemas.microsoft.com/office/infopath/2007/PartnerControls"/>
    </lcf76f155ced4ddcb4097134ff3c332f>
    <TaxCatchAll xmlns="a4129467-a383-429a-bcfc-9c3c33aa261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9157BBF10B6E43BC2E9174E8DDAE1E" ma:contentTypeVersion="8" ma:contentTypeDescription="Create a new document." ma:contentTypeScope="" ma:versionID="ec521b2750ff6a462d8370f533a0f9bd">
  <xsd:schema xmlns:xsd="http://www.w3.org/2001/XMLSchema" xmlns:xs="http://www.w3.org/2001/XMLSchema" xmlns:p="http://schemas.microsoft.com/office/2006/metadata/properties" xmlns:ns2="fa656395-182b-4b2c-a91d-8286d7c86ec2" xmlns:ns3="a4129467-a383-429a-bcfc-9c3c33aa2612" targetNamespace="http://schemas.microsoft.com/office/2006/metadata/properties" ma:root="true" ma:fieldsID="20732b08366d487991c07fec33412dbe" ns2:_="" ns3:_="">
    <xsd:import namespace="fa656395-182b-4b2c-a91d-8286d7c86ec2"/>
    <xsd:import namespace="a4129467-a383-429a-bcfc-9c3c33aa261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656395-182b-4b2c-a91d-8286d7c86e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58c90bc-eebd-4bcc-a3d4-345de07b67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129467-a383-429a-bcfc-9c3c33aa261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99dd505-1ab0-4cef-802b-e0e0407ca2d7}" ma:internalName="TaxCatchAll" ma:showField="CatchAllData" ma:web="a4129467-a383-429a-bcfc-9c3c33aa26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6CEF2F-9FAE-435A-AEEE-F8DC6DC29568}">
  <ds:schemaRefs>
    <ds:schemaRef ds:uri="a4129467-a383-429a-bcfc-9c3c33aa2612"/>
    <ds:schemaRef ds:uri="fa656395-182b-4b2c-a91d-8286d7c86ec2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63E0B1E-4F40-4CA4-84F9-76B75F84304A}">
  <ds:schemaRefs>
    <ds:schemaRef ds:uri="a4129467-a383-429a-bcfc-9c3c33aa2612"/>
    <ds:schemaRef ds:uri="fa656395-182b-4b2c-a91d-8286d7c86e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42FEA90-3C0D-46D0-8667-EA6D1AC679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מעגל</Template>
  <TotalTime>5296</TotalTime>
  <Words>1166</Words>
  <Application>Microsoft Office PowerPoint</Application>
  <PresentationFormat>מסך רחב</PresentationFormat>
  <Paragraphs>263</Paragraphs>
  <Slides>24</Slides>
  <Notes>21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24</vt:i4>
      </vt:variant>
    </vt:vector>
  </HeadingPairs>
  <TitlesOfParts>
    <vt:vector size="34" baseType="lpstr">
      <vt:lpstr>Arial</vt:lpstr>
      <vt:lpstr>Calibri</vt:lpstr>
      <vt:lpstr>Gill Sans MT</vt:lpstr>
      <vt:lpstr>Nunito Medium</vt:lpstr>
      <vt:lpstr>Söhne</vt:lpstr>
      <vt:lpstr>Times New Roman</vt:lpstr>
      <vt:lpstr>Tw Cen MT</vt:lpstr>
      <vt:lpstr>Tw Cen MT (גוף)</vt:lpstr>
      <vt:lpstr>Wingdings</vt:lpstr>
      <vt:lpstr>מעגל</vt:lpstr>
      <vt:lpstr>Automatic selection of suitable images from laryngoscopy videos   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דינה קקיאשוילי</dc:creator>
  <cp:lastModifiedBy>יובל כהן</cp:lastModifiedBy>
  <cp:revision>40</cp:revision>
  <dcterms:created xsi:type="dcterms:W3CDTF">2023-05-12T10:40:36Z</dcterms:created>
  <dcterms:modified xsi:type="dcterms:W3CDTF">2024-09-18T16:40:04Z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0x010100429157BBF10B6E43BC2E9174E8DDAE1E</vt:lpwstr>
  </property>
  <property fmtid="{D5CDD505-2E9C-101B-9397-08002B2CF9AE}" pid="3" name="MediaServiceImageTags">
    <vt:lpwstr/>
  </property>
</Properties>
</file>